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58" r:id="rId5"/>
    <p:sldId id="260" r:id="rId6"/>
    <p:sldId id="261" r:id="rId7"/>
    <p:sldId id="266" r:id="rId8"/>
    <p:sldId id="263" r:id="rId9"/>
    <p:sldId id="264" r:id="rId10"/>
    <p:sldId id="269" r:id="rId11"/>
    <p:sldId id="265" r:id="rId12"/>
    <p:sldId id="262" r:id="rId13"/>
    <p:sldId id="267" r:id="rId14"/>
    <p:sldId id="268" r:id="rId15"/>
  </p:sldIdLst>
  <p:sldSz cx="12192000" cy="6858000"/>
  <p:notesSz cx="6858000" cy="9144000"/>
  <p:embeddedFontLst>
    <p:embeddedFont>
      <p:font typeface="RF Dewi Expanded Semibold" panose="00000705000000000000" charset="-52"/>
      <p:bold r:id="rId17"/>
    </p:embeddedFont>
    <p:embeddedFont>
      <p:font typeface="Cera CY" panose="00000500000000000000" charset="-52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009A"/>
    <a:srgbClr val="7D15E5"/>
    <a:srgbClr val="FF0066"/>
    <a:srgbClr val="F4FCFE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608" autoAdjust="0"/>
    <p:restoredTop sz="94660"/>
  </p:normalViewPr>
  <p:slideViewPr>
    <p:cSldViewPr snapToGrid="0">
      <p:cViewPr varScale="1">
        <p:scale>
          <a:sx n="83" d="100"/>
          <a:sy n="83" d="100"/>
        </p:scale>
        <p:origin x="24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4:31.585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1 326 24575,'1'0'0,"0"1"0,0 0 0,0-1 0,0 1 0,1 0 0,-1 0 0,0 0 0,0-1 0,-1 1 0,1 0 0,0 1 0,0-1 0,0 0 0,-1 0 0,1 0 0,0 3 0,5 4 0,28 37 0,37 61 0,-57-82 0,29 37 0,-37-53 0,1 0 0,0-1 0,1 0 0,-1 0 0,1 0 0,1-1 0,13 8 0,-20-13 0,0 0 0,0 0 0,0 0 0,0 0 0,0 0 0,0-1 0,0 1 0,0-1 0,0 1 0,0-1 0,0 0 0,0 0 0,0 0 0,1 0 0,-1 0 0,0 0 0,0-1 0,0 1 0,0-1 0,0 1 0,0-1 0,0 0 0,0 0 0,0 0 0,0 0 0,-1 0 0,1 0 0,0 0 0,-1-1 0,1 1 0,-1-1 0,1 1 0,-1-1 0,0 0 0,3-2 0,1-7 0,1 0 0,-2 0 0,1 0 0,-2 0 0,4-16 0,-1 5 0,10-32 0,2 1 0,3 2 0,1 0 0,34-53 0,-55 102-15,25-42-435,3 1 0,45-53 0,-41 63-6376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00.356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1 155 24575,'0'-4'0,"0"-11"0,9-3 0,12-3 0,7 3 0,7-1 0,3 3 0,4 5 0,-1 3 0,1 4 0,-1 3 0,-4-4 0,2-1 0,-3 1 0,-6 2-8191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19.3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47 299 24575,'-2'-51'0,"1"20"0,4-56 0,-3 79 0,1 1 0,0 0 0,1 0 0,0 0 0,0 0 0,1 0 0,0 0 0,0 1 0,0-1 0,1 1 0,0 0 0,0 0 0,6-6 0,-6 9 0,1-1 0,-1 1 0,1 0 0,0 1 0,0-1 0,0 1 0,1 0 0,-1 0 0,0 1 0,1-1 0,-1 1 0,1 0 0,-1 1 0,1-1 0,0 1 0,7 1 0,-4-1 0,-1 1 0,0 0 0,0 1 0,1-1 0,-1 2 0,0-1 0,-1 1 0,1 0 0,0 1 0,9 6 0,-8-3 0,0 0 0,-1 1 0,0 1 0,0 0 0,-1 0 0,0 0 0,0 1 0,-1 0 0,-1 0 0,1 0 0,-2 1 0,0 0 0,6 20 0,-5-9 0,-1 0 0,-1 0 0,-1 0 0,-1 1 0,-1-1 0,-3 28 0,2-39 0,-1 0 0,0-1 0,-1 1 0,0-1 0,-1 0 0,0 0 0,-1 0 0,0-1 0,0 1 0,-1-1 0,0 0 0,0-1 0,-1 0 0,-13 13 0,-8 2 0,0-1 0,-1-2 0,-35 20 0,26-17 0,-36 28 0,68-47 0,0 1 0,1 0 0,0 1 0,0-1 0,1 1 0,-1 0 0,-5 11 0,9-16 0,0 1 0,1-1 0,-1 1 0,0-1 0,1 1 0,-1 0 0,1-1 0,-1 1 0,1 0 0,0 0 0,0-1 0,0 1 0,0 0 0,0 0 0,0-1 0,1 1 0,-1 0 0,0 0 0,1-1 0,-1 1 0,1 0 0,0-1 0,0 1 0,-1-1 0,1 1 0,0-1 0,0 1 0,0-1 0,1 0 0,-1 1 0,0-1 0,0 0 0,1 0 0,-1 0 0,1 0 0,2 1 0,11 5 0,1-1 0,0-1 0,0-1 0,0 0 0,0-2 0,30 3 0,-20-2 0,30 1 0,60-3 0,10 1 0,-110 0-273,1 0 0,-1 2 0,0 0 0,23 9 0,-10-2-6553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21.8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104 67 24575,'-9'0'0,"8"-1"0,5-11 0,-5 16 0,-2 14 0,3-17 0,0-1 0,0 0 0,0 0 0,0 1 0,0-1 0,0 0 0,0 1 0,0-1 0,0 0 0,0 0 0,0 1 0,0-1 0,1 0 0,-1 0 0,0 1 0,0-1 0,0 0 0,0 0 0,0 1 0,0-1 0,1 0 0,-1 0 0,0 0 0,0 1 0,0-1 0,1 0 0,-1 0 0,0 0 0,0 0 0,0 1 0,1-1 0,-1 0 0,0 0 0,0 0 0,1 0 0,-1 0 0,0 0 0,1 0 0,-1 0 0,0 0 0,0 0 0,1 0 0,-1 0 0,0 0 0,0 0 0,1 0 0,-1 0 0,0 0 0,1 0 0,-1 0 0,0 0 0,0 0 0,0-1 0,1 1 0,-1 0 0,0 0 0,1 0 0,0-1 0,0 0 0,0 0 0,0 0 0,0 1 0,0-1 0,0 0 0,0 0 0,0-1 0,0 1 0,0 0 0,-1 0 0,1 0 0,0 0 0,-1-1 0,1 1 0,-1 0 0,0-1 0,1 1 0,-1 0 0,0-1 0,0 1 0,1-1 0,-1 1 0,0 0 0,-1-3 0,1 2 0,0 0 0,0 0 0,-1 0 0,1 0 0,-1 0 0,0 0 0,1 0 0,-1 0 0,0 0 0,0 0 0,0 0 0,0 0 0,-1 1 0,1-1 0,0 0 0,-3-1 0,1 1 0,-1 0 0,1 0 0,0 0 0,-1 1 0,1 0 0,-1-1 0,1 1 0,-1 1 0,0-1 0,1 0 0,-1 1 0,0 0 0,0 0 0,1 0 0,-1 0 0,-6 2 0,8-2 0,0 1 0,0-1 0,1 1 0,-1-1 0,0 1 0,0 0 0,1 0 0,-1 0 0,1 0 0,-1 0 0,1 0 0,-1 0 0,1 0 0,0 0 0,0 1 0,-1-1 0,1 1 0,0-1 0,0 1 0,0-1 0,0 1 0,1 0 0,-1-1 0,0 1 0,1 0 0,-1-1 0,1 1 0,0 0 0,-1 0 0,1 0 0,0 0 0,0-1 0,0 1 0,0 0 0,1 0 0,0 2 0,-1-3 0,0 0 0,0 0 0,0 0 0,1 1 0,-1-1 0,0 0 0,1 0 0,-1 0 0,1 0 0,0 0 0,-1 0 0,1 0 0,0 0 0,-1 0 0,1-1 0,0 1 0,0 0 0,0 0 0,0-1 0,0 1 0,0 0 0,0-1 0,0 1 0,0-1 0,0 1 0,1-1 0,34 2 0,-34-3 0,1 1 0,0-1 0,0 1 0,-1 0 0,1 0 0,0 0 0,-1 0 0,1 0 0,0 1 0,0-1 0,-1 1 0,1 0 0,-1 0 0,1 0 0,-1 0 0,1 0 0,-1 0 0,0 1 0,4 2 0,-4-1 0,1 0 0,-1 1 0,0-1 0,0 1 0,0 0 0,-1-1 0,1 1 0,-1 0 0,0 0 0,0 0 0,0 0 0,-1 0 0,1 1 0,-1-1 0,0 0 0,0 0 0,-1 0 0,1 0 0,-1 0 0,-2 8 0,-2 4 0,-2 0 0,0-1 0,-16 28 0,4-8 0,13-24-227,1-1-1,-1-1 1,-1 0-1,0 1 1,-11 10-1,0-3-6598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32.63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24575,'1048'0'-1365,"-1015"0"-5461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33.6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55 24575,'5'0'0,"5"0"0,20 0 0,22 0 0,25 0 0,22 0 0,25 0 0,15-9 0,1-3 0,-14 1 0,-15 2 0,-22 2 0,-16 3 0,-18 2 0,-17 1-8191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34.61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69 24575,'0'-4'0,"14"-2"0,18 0 0,12 1 0,21 1 0,18 2 0,17 1 0,6 1 0,10 0 0,5 0 0,4 0 0,-2 0 0,-12-8 0,-16-4 0,-20 1 0,-23 2-8191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35.39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24575,'5'0'0,"6"0"0,14 0 0,17 4 0,10 2 0,5 0 0,11-1 0,3 2 0,7 1 0,9 8 0,2 1 0,5-2 0,-9-4 0,-2-3 0,-9-4 0,-19-2-8191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36.14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81 24575,'13'0'0,"19"0"0,12 0 0,17-5 0,20 0 0,24-6 0,-2 1 0,5 1 0,1 2 0,5-1 0,1-1 0,-10 3 0,-14 1 0,-14 2 0,-14 1 0,-19 2-8191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37.08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24575,'1086'0'-1365,"-1049"0"-5461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37.9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24575,'9'0'0,"17"0"0,7 0 0,18 0 0,12 0 0,6 0 0,3 0 0,-1 0 0,-3 0 0,0 0 0,2 0 0,2 0 0,-1 0 0,4 0 0,-1 0 0,-8 0 0,-16 0-8191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4:38.174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1 224 24575,'1'10'0,"1"0"0,0-1 0,0 1 0,1-1 0,0 1 0,1-1 0,0 0 0,1 0 0,-1 0 0,8 8 0,9 21 0,4 22 0,-19-43 0,1 0 0,0-1 0,2 0 0,0 0 0,11 14 0,-9-14 0,0 1 0,-1 0 0,14 33 0,-16-31 0,2 0 0,22 33 0,-30-48 0,0-1 0,0 0 0,1-1 0,-1 1 0,1 0 0,0-1 0,0 1 0,-1-1 0,2 0 0,-1 0 0,0 0 0,0-1 0,1 1 0,-1-1 0,1 1 0,-1-1 0,1 0 0,-1 0 0,1-1 0,0 1 0,-1-1 0,1 0 0,0 0 0,0 0 0,-1-1 0,1 1 0,0-1 0,-1 0 0,1 0 0,6-2 0,-2-1 0,0 0 0,-1-1 0,1 0 0,-1 0 0,0-1 0,-1 0 0,1 0 0,-1 0 0,0-1 0,-1 0 0,0 0 0,5-9 0,66-127 0,25-41 0,-54 116-341,3 2 0,3 2-1,83-77 1,-116 123-6485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38.8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24575,'1152'0'-1365,"-1118"0"-5461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39.62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24575,'9'0'0,"8"0"0,18 0 0,22 0 0,19 0 0,10 0 0,4 0 0,4 0 0,-4 9 0,-13 3 0,-16 0 0,-8 1 0,-5 0 0,-6-4 0,-5-2 0,-1-3 0,-1-2 0,-7-1-8191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40.56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27 24575,'0'-4'0,"4"-2"0,16 0 0,26 2 0,19 1 0,16 1 0,13 0 0,8 2 0,5 5 0,-7 1 0,-7 0 0,-15-2 0,-11 0 0,-17-2-8191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41.49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0 179 24575,'0'-5'0,"9"-5"0,12-1 0,12-4 0,8 1 0,21 3 0,17 3 0,0-1 0,4-4 0,-7 0 0,-12 3 0,-13 2 0,-10 4 0,-8-3 0,-9-5 0,-4 0 0,-2 3 0,-3 1-8191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5:42.26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24575,'9'0'0,"12"0"0,20 0 0,17 0 0,16 0 0,10 0 0,8 0 0,6 0 0,-4 0 0,-9 0 0,-15 0 0,-14 0 0,-9 0 0,-6 0 0,-7 0 0,-9 0-8191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6:03.49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22 270 24575,'-2'-2'0,"-1"-1"0,1 0 0,0 0 0,0 0 0,1-1 0,-1 1 0,1 0 0,-1-1 0,1 1 0,0-1 0,0 1 0,0-1 0,1 0 0,0 1 0,-1-1 0,1 0 0,0 0 0,1 1 0,-1-1 0,1 0 0,-1 1 0,2-5 0,0 1 0,1 0 0,-1 0 0,1 0 0,1 0 0,-1 0 0,1 1 0,0-1 0,1 1 0,10-11 0,-3 6 0,1 0 0,1 0 0,-1 2 0,2 0 0,-1 0 0,2 1 0,-1 1 0,1 1 0,22-7 0,-23 9 0,-1 1 0,1 0 0,0 1 0,0 0 0,0 2 0,0-1 0,0 2 0,0 0 0,0 1 0,28 7 0,-39-8 0,0 1 0,0-1 0,-1 1 0,1-1 0,0 1 0,-1 0 0,1 0 0,-1 1 0,0-1 0,0 1 0,0 0 0,0 0 0,0 0 0,-1 0 0,1 0 0,-1 0 0,0 1 0,0-1 0,0 1 0,0 0 0,-1-1 0,0 1 0,1 0 0,-1 0 0,-1 0 0,1 0 0,0 5 0,-1-1 0,0 0 0,-1 0 0,0 0 0,0 0 0,-1 0 0,0 0 0,0-1 0,0 1 0,-1-1 0,-1 1 0,1-1 0,-1 0 0,-5 7 0,-8 7 0,0-1 0,-2-1 0,0 0 0,-1-1 0,-1-2 0,0 0 0,-35 19 0,-36 6 0,92-41 0,0 0 0,0 0 0,0 0 0,0 0 0,-1 0 0,1 0 0,0 0 0,0 0 0,0 0 0,0 1 0,0-1 0,0 0 0,0 0 0,0 0 0,0 0 0,-1 0 0,1 0 0,0 0 0,0 0 0,0 0 0,0 1 0,0-1 0,0 0 0,0 0 0,0 0 0,0 0 0,0 0 0,0 0 0,0 0 0,0 1 0,0-1 0,0 0 0,0 0 0,0 0 0,0 0 0,0 0 0,0 0 0,0 1 0,0-1 0,0 0 0,0 0 0,0 0 0,0 0 0,0 0 0,0 0 0,0 0 0,0 0 0,1 1 0,-1-1 0,0 0 0,0 0 0,0 0 0,0 0 0,0 0 0,0 0 0,0 0 0,0 0 0,1 0 0,10 4 0,16-1 0,53-2 0,-43-2 0,61 8 0,-86-5 0,0 1 0,0 0 0,0 0 0,0 1 0,-1 1 0,0 0 0,0 0 0,0 1 0,11 8 0,-10-5 0,0 0 0,-1 1 0,0 1 0,0-1 0,-1 2 0,-1-1 0,0 2 0,0-1 0,-1 1 0,-1 0 0,0 1 0,-1-1 0,0 1 0,-1 1 0,-1-1 0,0 1 0,-1 0 0,-1 0 0,0 0 0,-1 0 0,-1 21 0,0-22 0,0 0 0,-1 0 0,-1 0 0,0 0 0,-6 17 0,6-25 0,0 0 0,-1 0 0,0 0 0,0 0 0,-1 0 0,1-1 0,-1 0 0,0 0 0,-1 0 0,1 0 0,-1 0 0,0-1 0,-8 5 0,-2 1 0,-1-1 0,0-1 0,0 0 0,-1-2 0,0 0 0,0 0 0,-1-2 0,1 0 0,-1-1 0,0-1 0,0 0 0,0-2 0,0 0 0,0-1 0,0-1 0,0 0 0,0-1 0,1-1 0,-1-1 0,-30-13 0,30 8-31,0-2-1,1 0 1,1 0-1,-1-2 0,2 0 1,-27-30-1,12 11-1112,8 11-5682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6:17.27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75 107 24575,'11'-10'0,"2"0"0,-1 0 0,1 1 0,1 1 0,0 0 0,0 1 0,0 1 0,19-7 0,-14 7 0,1 1 0,-1 0 0,1 2 0,0 0 0,0 1 0,22 1 0,-38 1 0,0 0 0,0 0 0,0 1 0,0-1 0,0 1 0,0 0 0,0 0 0,0 1 0,0-1 0,0 1 0,0 0 0,-1 0 0,1 0 0,-1 0 0,1 1 0,-1-1 0,5 5 0,-5-3 0,-1 0 0,1 0 0,-1 1 0,0-1 0,0 0 0,-1 1 0,1-1 0,-1 1 0,0 0 0,0-1 0,0 1 0,-1 0 0,0 0 0,0 9 0,-1-8 0,0 0 0,0 0 0,0 0 0,0-1 0,-1 1 0,0 0 0,0 0 0,-1-1 0,1 0 0,-1 1 0,0-1 0,-1 0 0,1 0 0,-1-1 0,0 1 0,0-1 0,-1 0 0,1 0 0,-8 5 0,-4 1 0,0 0 0,0-2 0,-1 0 0,0-1 0,-19 6 0,33-12 0,-3 1 0,0-1 0,0 1 0,0 1 0,0-1 0,0 1 0,1 0 0,-1 1 0,1-1 0,-7 7 0,12-10 0,0 1 0,0-1 0,0 1 0,0-1 0,0 0 0,0 1 0,0-1 0,0 1 0,0-1 0,0 0 0,0 1 0,0-1 0,0 0 0,1 1 0,-1-1 0,0 1 0,0-1 0,0 0 0,1 1 0,-1-1 0,0 0 0,0 0 0,1 1 0,-1-1 0,0 0 0,1 1 0,-1-1 0,0 0 0,1 0 0,-1 0 0,0 0 0,1 1 0,-1-1 0,1 0 0,-1 0 0,0 0 0,1 0 0,-1 0 0,1 0 0,-1 0 0,1 0 0,22 6 0,-21-6 0,57 10 0,-36-7 0,-1 1 0,0 1 0,0 1 0,41 17 0,-49-16 0,-1 0 0,0 1 0,0 0 0,-1 1 0,0 1 0,16 15 0,-23-19 0,0 0 0,0 0 0,0 1 0,-1-1 0,0 1 0,0 0 0,-1 0 0,1 1 0,-2-1 0,1 0 0,-1 1 0,0 0 0,-1 0 0,2 9 0,-3-3 0,2 2 0,-2 0 0,0-1 0,-1 1 0,-3 18 0,4-30 0,-1 0 0,0-1 0,0 1 0,0-1 0,-1 1 0,1-1 0,-1 0 0,0 0 0,0 0 0,0 0 0,0 0 0,0 0 0,-1 0 0,1 0 0,-1-1 0,0 0 0,0 1 0,0-1 0,0 0 0,0 0 0,0-1 0,-1 1 0,-4 1 0,-14 3 0,0-1 0,0 0 0,-1-2 0,-26 1 0,-95-6 0,50 0 0,94 2 0,-15 1-137,0-1 1,0 0-1,0-1 1,0-1-1,0 0 1,0-1-1,0-1 1,1 0-1,-24-11 1,24 7-6690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7:56.076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0,'480'13,"-140"-2,59 3,156 2,-347-17,-181 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7:58.902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1,'0'1,"0"-1,1 1,-1 0,0-1,0 1,1-1,-1 1,1-1,-1 1,0-1,1 1,-1-1,1 1,-1-1,1 1,0-1,-1 0,1 1,-1-1,1 0,0 1,-1-1,1 0,0 0,-1 0,1 0,1 1,24 2,-20-2,521 12,-363-15,371 1,-509 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7:55.154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1,'2008'0,"-1981"0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4:41.283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0 1 24575,'41'106'0,"-26"-70"0,23 57 0,61 107 0,-90-187 0,-1 0 0,1-1 0,1 0 0,0 0 0,1-1 0,0 0 0,1-1 0,19 13 0,-27-20 0,-1-1 0,1 0 0,-1 0 0,1 0 0,0 0 0,0 0 0,0-1 0,0 0 0,0 0 0,0 0 0,0 0 0,0-1 0,1 0 0,-1 0 0,0 0 0,0 0 0,0 0 0,0-1 0,1 0 0,-1 0 0,0 0 0,0 0 0,0-1 0,-1 1 0,1-1 0,0 0 0,-1 0 0,1-1 0,-1 1 0,1-1 0,-1 0 0,0 0 0,0 0 0,-1 0 0,5-6 0,8-14 0,0-2 0,-2 1 0,-1-2 0,13-38 0,10-22 0,69-125-1365,-93 190-5461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7:57.034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0,'1563'0,"-1532"0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7:57.979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1,'1310'0,"-1266"0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7:59.984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0,'13'9,"19"3,30 9,18 0,9-3,8-5,9 1,9-3,17 1,4 3,1 0,-9-4,-22-3,-24-3,-22-2,-16-3,-17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8:00.790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0,'18'0,"24"0,28 0,19 0,4 0,9 0,4 0,-11 0,-12 0,-16 0,-6 0,-9 0,-4 0,-6 0,-6 0,1 0,2 0,-5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8:02.120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1,'48'2,"87"16,-25-2,687 3,-574-21,-94 1,-87 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8:02.933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27,'0'0,"0"-1,0 0,1 1,-1-1,0 1,1-1,-1 1,1-1,-1 1,1-1,-1 1,1-1,-1 1,1 0,-1-1,1 1,-1 0,1-1,0 1,-1 0,1 0,0-1,-1 1,1 0,-1 0,1 0,0 0,-1 0,1 0,1 0,0 0,59-8,0 2,90 4,-66 2,839-1,-485 2,-392-1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8:03.953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1,'1534'0,"-1488"0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8:05.065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1,'0'2,"0"0,0-1,0 1,1 0,-1 0,1 0,-1-1,1 1,0 0,-1-1,1 1,0 0,0-1,0 1,0-1,1 1,-1-1,0 0,1 0,-1 1,1-1,-1 0,1 0,-1 0,1-1,0 1,-1 0,1-1,3 2,6 0,-1 0,2 0,-1-1,11 0,-5 0,637 5,-376-9,210 3,-463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8:05.905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28,'38'-7,"0"1,-1 2,60 2,-31 1,962-7,-637 10,-340-2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6:38:14.377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33 429,'-2'313,"5"322,21-435,-4-54,-13-22,-6-76,2-1,2 0,2 0,16 55,3-3,-4 0,11 129,-28-189,2 6,16 50,-13-62,-2 2,-1-1,2 46,-7-26,2-1,2 0,2 0,20 64,-23-99,1-1,1 1,1-1,0 0,1-1,1 0,0-1,1 0,1 0,1-1,-1-1,2 0,0-1,1 0,27 17,181 69,-191-86,13 4,0-2,0-2,51 5,140 8,-95-18,62 6,-57-2,172-9,-145-5,454 3,-601 0,-1-1,1-2,-1-1,0 0,0-2,0-1,-1-1,0-1,0-2,-1 0,-1-1,23-16,-39 23,-1 0,0 0,0 0,-1-1,1 1,-1-1,0 0,3-8,24-58,-12 26,-13 30,0-1,0 0,-2 0,0 0,2-23,0-89,0-5,10-110,-17 198,-1 0,-3 1,-14-59,-1 7,4 0,-4-141,19-201,4 203,-3-976,0 1205,0 0,-1 0,1 0,-2 1,1-1,-1 0,0 1,0-1,0 1,-1 0,0 0,-1 0,1 0,-9-10,5 9,0 0,0 1,-1 0,1 1,-1 0,-1 0,1 0,-1 1,1 0,-11-2,0 0,0 2,0 0,0 1,-31-1,-81 7,53 0,-29-1,-446-4,484-4,-132-30,131 21,6 4,-126-5,-70 18,82 1,-600-3,758 0,-1 1,0 0,1 2,0 0,-1 1,2 2,-34 12,45-15,1 1,-1 0,1 1,0 0,0 0,0 0,1 1,-1 0,2 0,-1 1,1-1,-1 1,2 1,-1-1,1 1,0-1,1 1,0 0,0 1,-3 15,2 15,1 0,1 0,6 50,-1-5,-3 314,0-364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4:42.275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0 108 24575,'1'21'0,"0"0"0,2 0 0,0 0 0,1-1 0,13 37 0,-4-22 0,3 0 0,24 41 0,-18-33 0,-13-24 0,1 0 0,0-1 0,1 0 0,19 22 0,-27-37 0,0 0 0,0 0 0,0 0 0,1 0 0,-1 0 0,1 0 0,0-1 0,0 0 0,0 0 0,0 0 0,0 0 0,0-1 0,0 1 0,0-1 0,1 0 0,-1 0 0,0-1 0,1 1 0,-1-1 0,1 0 0,-1 0 0,1-1 0,-1 1 0,0-1 0,9-2 0,-3-1 0,-1 0 0,0-1 0,0 0 0,0-1 0,-1 0 0,0 0 0,0-1 0,14-14 0,50-67 0,-31 27 27,-3-2 1,37-83-1,-2 3-1474,-51 103-5379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8:53:57.875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6372 0,'-47'2,"0"1,-90 20,-86 37,122-31,73-21,-463 133,165-55,49-16,62-8,-331 98,15 36,18 42,17-8,353-165,-150 60,-477 182,456-191,198-78,2 6,-137 72,-111 85,331-185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8:54:13.469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  <inkml:brushProperty name="ignorePressure" value="1"/>
    </inkml:brush>
  </inkml:definitions>
  <inkml:trace contextRef="#ctx0" brushRef="#br0">0 1297,'33'59,"65"88,-31-51,-7-9,62 107,-109-170,-2 0,-1 1,-1 1,-1 0,-1 0,6 42,-4 7,25 89,-32-157,0 0,1 0,0 0,0 0,0-1,1 1,0-1,0 0,1 0,0 0,0-1,8 8,-11-12,0 1,1-1,-1 0,0 0,0 0,1 0,-1 0,0 0,1 0,-1-1,1 1,-1-1,1 0,-1 0,1 0,3 0,-3-1,0 0,0 0,0 0,0-1,0 1,0-1,-1 1,1-1,-1 0,1 0,-1 0,1-1,-1 1,0-1,3-4,8-14,-1 0,0-1,13-39,-12 30,83-187,144-235,164-177,-119 250,-196 276,146-132,-190 198,2 1,1 3,1 2,73-36,-78 48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02T18:54:36.803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6372 0,'-47'2,"0"1,-90 20,-86 37,122-31,73-21,-463 133,165-55,49-16,62-8,-331 98,15 36,18 42,17-8,353-165,-150 60,-477 182,456-191,198-78,2 6,-137 72,-111 85,331-185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4:43.604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0 168 24575,'0'37'0,"7"56"0,-4-78 0,0 1 0,1-1 0,1 0 0,0-1 0,1 1 0,10 17 0,11 11 0,37 46 0,19 29 0,-77-107 0,1 0 0,1 0 0,0-1 0,0 0 0,1-1 0,0 0 0,18 14 0,-24-21 0,0 0 0,1 0 0,-1 0 0,0 0 0,1-1 0,-1 1 0,1-1 0,0 0 0,-1 0 0,1 0 0,0-1 0,0 1 0,0-1 0,-1 0 0,1 0 0,0-1 0,0 1 0,0-1 0,-1 1 0,1-1 0,0 0 0,-1-1 0,1 1 0,-1-1 0,1 1 0,-1-1 0,0 0 0,0 0 0,0-1 0,5-3 0,-2 0 0,-1 0 0,1 0 0,-1 0 0,-1 0 0,1-1 0,-1 0 0,0 0 0,3-9 0,21-67 0,-10 28 0,36-84 0,83-155 0,-83 197-1365,-39 75-5461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4:47.999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13 633 24575,'-1'1'0,"1"-1"0,-1 1 0,0-1 0,0 1 0,1-1 0,-1 1 0,0-1 0,0 1 0,1 0 0,-1 0 0,1-1 0,-1 1 0,1 0 0,-1 0 0,1-1 0,-1 1 0,1 0 0,0 0 0,-1 0 0,1 0 0,0 0 0,0-1 0,0 1 0,0 0 0,0 0 0,0 0 0,0 0 0,0 0 0,0 0 0,0 0 0,0 0 0,1 1 0,4 39 0,-4-36 0,3 17 0,1-1 0,0 0 0,2 0 0,0-1 0,2 0 0,20 36 0,-10-26 0,1-1 0,2-1 0,36 37 0,-34-41 0,-5-3 0,1-1 0,33 25 0,-52-44 0,1 1 0,0-1 0,0 0 0,0 0 0,0 0 0,0 0 0,0 0 0,1 0 0,-1 0 0,0-1 0,0 1 0,1-1 0,-1 0 0,0 0 0,1 1 0,-1-2 0,0 1 0,0 0 0,5-1 0,-4 0 0,0-1 0,0 1 0,-1-1 0,1 0 0,0 1 0,-1-1 0,1 0 0,-1 0 0,0-1 0,0 1 0,0-1 0,0 1 0,2-3 0,5-11 0,-1-1 0,0 0 0,-2 0 0,7-22 0,-5 15 0,14-37 0,108-294 0,27 13 0,-133 296-100,67-117-1165,-70 131-5561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4:56.719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226 1 24575,'-2'24'0,"-2"1"0,-1-1 0,0 0 0,-2 0 0,-1-1 0,-14 31 0,9-23 0,-12 37 0,5-15 0,-1 0 0,-40 69 0,55-114 0,2-1 0,-1 0 0,1 1 0,1-1 0,-5 12 0,8-18 0,-1 1 0,1-1 0,0 1 0,-1-1 0,1 0 0,0 1 0,0-1 0,0 1 0,0-1 0,0 1 0,0-1 0,0 1 0,1-1 0,-1 0 0,0 1 0,1-1 0,-1 1 0,1-1 0,0 0 0,-1 0 0,1 1 0,0-1 0,0 0 0,0 0 0,0 0 0,0 0 0,0 0 0,0 0 0,0 0 0,0 0 0,3 1 0,4 2 0,0-1 0,0 0 0,1 0 0,-1-1 0,1 0 0,0-1 0,-1 0 0,13 0 0,78-3 0,-54-1 0,-30 3 0,1-1 0,0-1 0,-1-1 0,1 0 0,-1-1 0,0 0 0,0-1 0,0-1 0,-1-1 0,14-8 0,-19 9 0,1 0 0,-2-1 0,1 0 0,-1-1 0,0 0 0,-1 0 0,0-1 0,0 1 0,-1-2 0,0 1 0,-1-1 0,0 0 0,0 0 0,6-20 0,-4 10 0,0 0 0,1 1 0,2 0 0,11-19 0,-12 21 0,-1-1 0,-1 0 0,-1 0 0,-1 0 0,-1-1 0,3-21 0,-7 27 0,-6 12 0,-10 19 0,5 7 0,0 1 0,-7 29 0,-6 18 0,-44 94 0,-108 319 0,164-447-1365,2-12-5461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4:57.983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39 12 24575,'-11'119'0,"12"-129"0,6-44 0,-6 50 0,-1 0 0,0-1 0,-1 1 0,1 0 0,-1 0 0,1-1 0,-1 1 0,0 0 0,-1 0 0,1 0 0,-1 0 0,-2-4 0,3 7 0,1 1 0,0-1 0,-1 0 0,1 1 0,-1-1 0,1 1 0,-1-1 0,1 1 0,-1 0 0,0-1 0,1 1 0,-1-1 0,1 1 0,-1 0 0,0 0 0,1-1 0,-1 1 0,0 0 0,1 0 0,-1 0 0,0 0 0,0-1 0,1 1 0,-1 0 0,0 0 0,1 1 0,-1-1 0,0 0 0,-1 0 0,2 0 0,0 1 0,-1-1 0,1 0 0,0 0 0,-1 1 0,1-1 0,0 0 0,0 0 0,0 1 0,-1-1 0,1 0 0,0 0 0,0 1 0,0-1 0,0 0 0,-1 1 0,1-1 0,0 0 0,0 1 0,0-1 0,0 0 0,0 1 0,0-1 0,0 0 0,0 1 0,0-1 0,0 0 0,0 1 0,0-1 0,0 0 0,0 1 0,1-1 0,-1 0 0,0 1 0,0-1 0,0 0 0,0 1 0,1-1 0,-1 0 0,0 0 0,0 1 0,0-1 0,1 0 0,-1 0 0,0 1 0,1-1 0,-1 0 0,0 0 0,0 0 0,1 1 0,-1-1 0,1 0 0,1 1 0,0 1 0,0-1 0,1 0 0,-1 0 0,1 0 0,-1 0 0,0-1 0,1 1 0,-1-1 0,1 1 0,-1-1 0,1 0 0,0 0 0,-1 0 0,5-1 0,44-11 0,-42 9 0,-1 1 0,1 0 0,-1 0 0,18-1 0,-23 3 0,1 1 0,0-1 0,0 1 0,-1 0 0,1 0 0,0 0 0,-1 1 0,1-1 0,-1 1 0,1 0 0,-1 0 0,0 0 0,0 0 0,0 0 0,0 1 0,0 0 0,-1-1 0,1 1 0,-1 0 0,1 0 0,-1 0 0,0 1 0,0-1 0,-1 0 0,1 1 0,-1 0 0,0-1 0,2 8 0,2 9 0,-2 0 0,0 0 0,-1 0 0,-1 24 0,-1-31 0,0 25 24,-1 1 0,-3-1 0,0 0 0,-12 40 0,9-51-236,-1-1 0,-1 0 0,-2 0-1,0-1 1,-2 0 0,-22 31 0,16-30-6614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2T16:34:59.409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306 1 24575,'0'21'0,"-2"0"0,-1-1 0,0 1 0,-1-1 0,-10 28 0,-45 94 0,13-34 0,38-90 0,-12 37 0,19-53 0,1 0 0,-1 0 0,1 0 0,-1 1 0,1-1 0,0 0 0,0 0 0,0 0 0,0 0 0,0 1 0,0-1 0,1 0 0,-1 0 0,1 0 0,0 0 0,-1 0 0,1 0 0,0 0 0,0 0 0,2 2 0,-2-3 0,0 0 0,0-1 0,0 1 0,1-1 0,-1 1 0,0-1 0,0 0 0,0 1 0,1-1 0,-1 0 0,0 0 0,1 0 0,-1 0 0,0 0 0,0 0 0,1 0 0,-1 0 0,0-1 0,1 1 0,-1 0 0,0-1 0,0 1 0,0-1 0,0 1 0,1-1 0,-1 0 0,1-1 0,37-24 0,-30 19 0,8-5 0,1 1 0,29-14 0,-42 22 0,0 1 0,1 0 0,-1 0 0,1 0 0,-1 1 0,1 0 0,0 0 0,-1 0 0,1 1 0,0 0 0,0 0 0,-1 0 0,1 1 0,6 1 0,-10-1 0,0 0 0,0 1 0,0-1 0,0 0 0,0 1 0,0-1 0,-1 1 0,1-1 0,-1 1 0,1 0 0,-1-1 0,0 1 0,1 0 0,-1 0 0,0 0 0,0 0 0,0 0 0,-1 0 0,1 1 0,0-1 0,0 4 0,4 53 0,-5-50 0,1 49 0,-6 65 0,3-116 0,1-1 0,-1 1 0,0-1 0,0 0 0,-1 0 0,0 0 0,0 0 0,0 0 0,-1-1 0,1 1 0,-1-1 0,-1 0 0,1 0 0,-1 0 0,0-1 0,0 0 0,0 0 0,-1 0 0,1 0 0,-1-1 0,-11 5 0,-2 0 0,0-1 0,0-1 0,0-1 0,-1 0 0,1-1 0,-22 1 0,-110-2-1365,114-4-5461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BAC42-E0EB-4406-88AE-B37D1F7124C4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357BE-BB4E-43C4-B9B6-8932EE0423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709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357BE-BB4E-43C4-B9B6-8932EE04232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4723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357BE-BB4E-43C4-B9B6-8932EE04232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6490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D393351-FEEC-4344-99A2-0F868CAAB8B6}"/>
              </a:ext>
            </a:extLst>
          </p:cNvPr>
          <p:cNvSpPr/>
          <p:nvPr userDrawn="1"/>
        </p:nvSpPr>
        <p:spPr>
          <a:xfrm>
            <a:off x="0" y="0"/>
            <a:ext cx="12192000" cy="3960448"/>
          </a:xfrm>
          <a:prstGeom prst="rect">
            <a:avLst/>
          </a:prstGeom>
          <a:gradFill flip="none" rotWithShape="1">
            <a:gsLst>
              <a:gs pos="0">
                <a:srgbClr val="7D15E5"/>
              </a:gs>
              <a:gs pos="100000">
                <a:srgbClr val="00206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1F0E44-2808-46A6-B7B1-C2395EE07F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446" y="4142231"/>
            <a:ext cx="9144000" cy="1520015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Cera CY" panose="00000500000000000000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6D6A48-AB09-4072-A550-93ED32D7A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3427C-74F5-4A2E-9963-CD81FCC721A6}" type="datetime1">
              <a:rPr lang="ru-RU" smtClean="0"/>
              <a:t>17.06.2021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4EC79D-3987-4FDC-BD8D-97C3CCBE9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088482-4F25-4947-8661-B9F87B2F5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0A25C775-22EA-4A9B-8BAA-EEB54B9A4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67102"/>
            <a:ext cx="10515600" cy="1154357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365643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8C93DE9-2E2F-4B4C-8B36-018D8530A3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E09DFD2-7EFE-48B2-9697-E56B67F20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77253B-D9AA-4152-89B8-C2521A481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11B5D-B76D-48D2-9D69-3414F229677A}" type="datetime1">
              <a:rPr lang="ru-RU" smtClean="0"/>
              <a:t>17.06.2021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A69082-A185-4BB0-BE7A-E8B377E53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9ADF44-2A66-4D10-B8AB-EAF5A8543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418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FADB5BB1-9997-4E65-86E6-60322331C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6507" y="2092569"/>
            <a:ext cx="10515600" cy="399170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223501-65F3-4E50-8359-097F00AFF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3694F-85BB-4BE2-91B8-F04531162509}" type="datetime1">
              <a:rPr lang="ru-RU" smtClean="0"/>
              <a:t>17.06.2021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E50D93-8808-4FBF-B8B2-FD1AB0928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E5A07C-AD10-46C3-A6A1-96D2F3C5C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E59E7E7F-307A-40F6-8DE3-B949EA1D3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7" y="536331"/>
            <a:ext cx="10515600" cy="1154357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882679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9AF0CC-2401-4B27-BE7F-12D667218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ED5247-C664-4725-8285-2E413DE764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92160E-C3EF-4723-B6D9-CA054FEC0C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BCA5C12-1A0E-4978-94B1-CE4E36A9C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6DC33-8D91-401E-B7FB-7361DC4F6E45}" type="datetime1">
              <a:rPr lang="ru-RU" smtClean="0"/>
              <a:t>17.06.2021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EF4CBD7-C95E-4541-AFB8-B3C2355C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3CCD8D-0248-4BE0-A173-A0CF84E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720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8201C2-1986-4EC6-9D0E-D5D272F28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0A4CD33-4DDC-4938-A1D5-8A227703E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2176BED-A5E7-4C4E-B58D-2BD8DD9D2A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B3F5CE7-E4F3-4C6B-BDC2-865F6B21A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3958749-BDDE-4EE5-88C9-680B660C53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3587030-7059-4075-B171-D2F492E4A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5F79F-F8F1-4F9A-A6EC-8B2F20454DF1}" type="datetime1">
              <a:rPr lang="ru-RU" smtClean="0"/>
              <a:t>17.06.2021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FC6FA97-8439-4EEB-A8D0-72F640067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1F52B44-1B31-49E3-AEAB-A9D45708A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494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093860-635D-45C2-8A65-E5AD292CF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AA3E52B-68F0-4A14-9AE8-F6A211755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8B3F-1132-4613-A1E9-32E8F25FA74C}" type="datetime1">
              <a:rPr lang="ru-RU" smtClean="0"/>
              <a:t>17.06.2021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F9BFA00-CF75-4AD3-BDD0-719DA7848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D70EA5E-9ECA-40F4-8BBD-AAE00DCC8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0949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711380C-52E8-4D2E-AF50-05A31457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F331-4577-4999-A389-F5E0A3A5BF4B}" type="datetime1">
              <a:rPr lang="ru-RU" smtClean="0"/>
              <a:t>17.06.2021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4A5F2BD-5DF8-4E30-ABC1-125B6A5F0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9902966-09EE-406B-B3DA-B2558C0CB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173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320486-434E-475A-A63E-0C1BE665E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50FD48-94FC-4446-A427-0661FFAD7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556BB5B-AFA0-434B-AF6B-A15469F02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EEC695D-0B33-4EC3-AD76-643D5C327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80970-0C48-46B0-898F-1EDAE845F6D3}" type="datetime1">
              <a:rPr lang="ru-RU" smtClean="0"/>
              <a:t>17.06.2021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6B0B57-9B90-4444-98AF-136CF3B20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B7489B-640B-41B8-9038-85ABFCB95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852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4EF83F-6C30-4A51-B60D-DCCB662C0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CFF253C-3FF5-462B-98EE-A25D42C8D3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E2C8BC-BE72-41FB-A4D0-7F4271581E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FAB26C6-E1BF-4CFB-B1F9-F2B0A964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25EB-EB5A-4991-A477-025BEFB9A926}" type="datetime1">
              <a:rPr lang="ru-RU" smtClean="0"/>
              <a:t>17.06.2021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C32920F-6A0F-4D77-92D1-B75DE0340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A5667D-19F1-4AF4-94A8-40A7D301F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548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3815B7-3229-4F65-846C-8D35BD380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867B8A3-AB77-4925-BB05-CC80B52539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E402E6-CB92-4410-9D11-F3EDCBB5C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9AA58-A875-429E-B1AD-C04F0B4501FD}" type="datetime1">
              <a:rPr lang="ru-RU" smtClean="0"/>
              <a:t>17.06.2021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EEC29A-86A7-4478-942C-B815FB998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59974B-E9D0-438A-939E-0A0B8D973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198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56E5784-7F56-424D-BDAE-25BEF2DDFC4B}"/>
              </a:ext>
            </a:extLst>
          </p:cNvPr>
          <p:cNvSpPr/>
          <p:nvPr userDrawn="1"/>
        </p:nvSpPr>
        <p:spPr>
          <a:xfrm>
            <a:off x="0" y="0"/>
            <a:ext cx="12192000" cy="1690688"/>
          </a:xfrm>
          <a:prstGeom prst="rect">
            <a:avLst/>
          </a:prstGeom>
          <a:gradFill flip="none" rotWithShape="1">
            <a:gsLst>
              <a:gs pos="0">
                <a:srgbClr val="7D15E5"/>
              </a:gs>
              <a:gs pos="100000">
                <a:srgbClr val="00206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F2F369-FB1B-42C5-BA0F-A0CAC5172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7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73EB530-A25C-4278-9E95-D6C628063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6507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4F3F93-A9DD-4FB2-81CA-5D1457B039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32777-9137-4760-9D7E-5FBB85676658}" type="datetime1">
              <a:rPr lang="ru-RU" smtClean="0"/>
              <a:t>17.06.2021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C8B3C3-9124-48F0-8546-0BA4D4BA6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DE0807-B36E-47F5-BE28-7C46CEB278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C31DA-73EA-4E34-BAE0-B84E18DD300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7EF8E979-2555-4DB0-B800-9B0B818C722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10802998" y="331114"/>
            <a:ext cx="2429608" cy="383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en-US" sz="2000" dirty="0" err="1"/>
              <a:t>ChipInCos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650919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bg1"/>
          </a:solidFill>
          <a:latin typeface="RF Dewi Expanded Semibold" panose="00000705000000000000" pitchFamily="2" charset="-5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Cera CY" panose="00000500000000000000" pitchFamily="2" charset="-5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Cera CY" panose="00000500000000000000" pitchFamily="2" charset="-5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Cera CY" panose="00000500000000000000" pitchFamily="2" charset="-5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Cera CY" panose="00000500000000000000" pitchFamily="2" charset="-5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Cera CY" panose="00000500000000000000" pitchFamily="2" charset="-5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.png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9" Type="http://schemas.openxmlformats.org/officeDocument/2006/relationships/image" Target="../media/image20.png"/><Relationship Id="rId21" Type="http://schemas.openxmlformats.org/officeDocument/2006/relationships/image" Target="../media/image11.png"/><Relationship Id="rId34" Type="http://schemas.openxmlformats.org/officeDocument/2006/relationships/customXml" Target="../ink/ink17.xml"/><Relationship Id="rId42" Type="http://schemas.openxmlformats.org/officeDocument/2006/relationships/customXml" Target="../ink/ink21.xml"/><Relationship Id="rId47" Type="http://schemas.openxmlformats.org/officeDocument/2006/relationships/image" Target="../media/image24.png"/><Relationship Id="rId50" Type="http://schemas.openxmlformats.org/officeDocument/2006/relationships/customXml" Target="../ink/ink25.xml"/><Relationship Id="rId55" Type="http://schemas.openxmlformats.org/officeDocument/2006/relationships/image" Target="../media/image28.png"/><Relationship Id="rId63" Type="http://schemas.openxmlformats.org/officeDocument/2006/relationships/image" Target="../media/image32.png"/><Relationship Id="rId68" Type="http://schemas.openxmlformats.org/officeDocument/2006/relationships/customXml" Target="../ink/ink34.xml"/><Relationship Id="rId76" Type="http://schemas.openxmlformats.org/officeDocument/2006/relationships/customXml" Target="../ink/ink38.xml"/><Relationship Id="rId7" Type="http://schemas.openxmlformats.org/officeDocument/2006/relationships/image" Target="../media/image4.png"/><Relationship Id="rId71" Type="http://schemas.openxmlformats.org/officeDocument/2006/relationships/image" Target="../media/image36.png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9" Type="http://schemas.openxmlformats.org/officeDocument/2006/relationships/image" Target="../media/image15.png"/><Relationship Id="rId11" Type="http://schemas.openxmlformats.org/officeDocument/2006/relationships/image" Target="../media/image6.png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19.png"/><Relationship Id="rId40" Type="http://schemas.openxmlformats.org/officeDocument/2006/relationships/customXml" Target="../ink/ink20.xml"/><Relationship Id="rId45" Type="http://schemas.openxmlformats.org/officeDocument/2006/relationships/image" Target="../media/image23.png"/><Relationship Id="rId53" Type="http://schemas.openxmlformats.org/officeDocument/2006/relationships/image" Target="../media/image27.png"/><Relationship Id="rId58" Type="http://schemas.openxmlformats.org/officeDocument/2006/relationships/customXml" Target="../ink/ink29.xml"/><Relationship Id="rId66" Type="http://schemas.openxmlformats.org/officeDocument/2006/relationships/customXml" Target="../ink/ink33.xml"/><Relationship Id="rId74" Type="http://schemas.openxmlformats.org/officeDocument/2006/relationships/customXml" Target="../ink/ink37.xml"/><Relationship Id="rId79" Type="http://schemas.openxmlformats.org/officeDocument/2006/relationships/image" Target="../media/image40.png"/><Relationship Id="rId5" Type="http://schemas.openxmlformats.org/officeDocument/2006/relationships/image" Target="../media/image310.png"/><Relationship Id="rId61" Type="http://schemas.openxmlformats.org/officeDocument/2006/relationships/image" Target="../media/image31.png"/><Relationship Id="rId10" Type="http://schemas.openxmlformats.org/officeDocument/2006/relationships/customXml" Target="../ink/ink5.xml"/><Relationship Id="rId19" Type="http://schemas.openxmlformats.org/officeDocument/2006/relationships/image" Target="../media/image10.png"/><Relationship Id="rId31" Type="http://schemas.openxmlformats.org/officeDocument/2006/relationships/image" Target="../media/image16.png"/><Relationship Id="rId44" Type="http://schemas.openxmlformats.org/officeDocument/2006/relationships/customXml" Target="../ink/ink22.xml"/><Relationship Id="rId52" Type="http://schemas.openxmlformats.org/officeDocument/2006/relationships/customXml" Target="../ink/ink26.xml"/><Relationship Id="rId60" Type="http://schemas.openxmlformats.org/officeDocument/2006/relationships/customXml" Target="../ink/ink30.xml"/><Relationship Id="rId65" Type="http://schemas.openxmlformats.org/officeDocument/2006/relationships/image" Target="../media/image33.png"/><Relationship Id="rId73" Type="http://schemas.openxmlformats.org/officeDocument/2006/relationships/image" Target="../media/image37.png"/><Relationship Id="rId78" Type="http://schemas.openxmlformats.org/officeDocument/2006/relationships/customXml" Target="../ink/ink39.xml"/><Relationship Id="rId4" Type="http://schemas.openxmlformats.org/officeDocument/2006/relationships/customXml" Target="../ink/ink2.xml"/><Relationship Id="rId9" Type="http://schemas.openxmlformats.org/officeDocument/2006/relationships/image" Target="../media/image5.png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4.png"/><Relationship Id="rId30" Type="http://schemas.openxmlformats.org/officeDocument/2006/relationships/customXml" Target="../ink/ink15.xml"/><Relationship Id="rId35" Type="http://schemas.openxmlformats.org/officeDocument/2006/relationships/image" Target="../media/image18.png"/><Relationship Id="rId43" Type="http://schemas.openxmlformats.org/officeDocument/2006/relationships/image" Target="../media/image22.png"/><Relationship Id="rId48" Type="http://schemas.openxmlformats.org/officeDocument/2006/relationships/customXml" Target="../ink/ink24.xml"/><Relationship Id="rId56" Type="http://schemas.openxmlformats.org/officeDocument/2006/relationships/customXml" Target="../ink/ink28.xml"/><Relationship Id="rId64" Type="http://schemas.openxmlformats.org/officeDocument/2006/relationships/customXml" Target="../ink/ink32.xml"/><Relationship Id="rId69" Type="http://schemas.openxmlformats.org/officeDocument/2006/relationships/image" Target="../media/image35.png"/><Relationship Id="rId77" Type="http://schemas.openxmlformats.org/officeDocument/2006/relationships/image" Target="../media/image39.png"/><Relationship Id="rId8" Type="http://schemas.openxmlformats.org/officeDocument/2006/relationships/customXml" Target="../ink/ink4.xml"/><Relationship Id="rId51" Type="http://schemas.openxmlformats.org/officeDocument/2006/relationships/image" Target="../media/image26.png"/><Relationship Id="rId72" Type="http://schemas.openxmlformats.org/officeDocument/2006/relationships/customXml" Target="../ink/ink36.xml"/><Relationship Id="rId3" Type="http://schemas.openxmlformats.org/officeDocument/2006/relationships/image" Target="../media/image210.png"/><Relationship Id="rId12" Type="http://schemas.openxmlformats.org/officeDocument/2006/relationships/customXml" Target="../ink/ink6.xml"/><Relationship Id="rId17" Type="http://schemas.openxmlformats.org/officeDocument/2006/relationships/image" Target="../media/image9.png"/><Relationship Id="rId25" Type="http://schemas.openxmlformats.org/officeDocument/2006/relationships/image" Target="../media/image13.png"/><Relationship Id="rId33" Type="http://schemas.openxmlformats.org/officeDocument/2006/relationships/image" Target="../media/image17.png"/><Relationship Id="rId38" Type="http://schemas.openxmlformats.org/officeDocument/2006/relationships/customXml" Target="../ink/ink19.xml"/><Relationship Id="rId46" Type="http://schemas.openxmlformats.org/officeDocument/2006/relationships/customXml" Target="../ink/ink23.xml"/><Relationship Id="rId59" Type="http://schemas.openxmlformats.org/officeDocument/2006/relationships/image" Target="../media/image30.png"/><Relationship Id="rId67" Type="http://schemas.openxmlformats.org/officeDocument/2006/relationships/image" Target="../media/image34.png"/><Relationship Id="rId20" Type="http://schemas.openxmlformats.org/officeDocument/2006/relationships/customXml" Target="../ink/ink10.xml"/><Relationship Id="rId41" Type="http://schemas.openxmlformats.org/officeDocument/2006/relationships/image" Target="../media/image21.png"/><Relationship Id="rId54" Type="http://schemas.openxmlformats.org/officeDocument/2006/relationships/customXml" Target="../ink/ink27.xml"/><Relationship Id="rId62" Type="http://schemas.openxmlformats.org/officeDocument/2006/relationships/customXml" Target="../ink/ink31.xml"/><Relationship Id="rId70" Type="http://schemas.openxmlformats.org/officeDocument/2006/relationships/customXml" Target="../ink/ink35.xml"/><Relationship Id="rId75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5" Type="http://schemas.openxmlformats.org/officeDocument/2006/relationships/image" Target="../media/image8.png"/><Relationship Id="rId23" Type="http://schemas.openxmlformats.org/officeDocument/2006/relationships/image" Target="../media/image12.png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49" Type="http://schemas.openxmlformats.org/officeDocument/2006/relationships/image" Target="../media/image25.png"/><Relationship Id="rId57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2.xml"/><Relationship Id="rId5" Type="http://schemas.openxmlformats.org/officeDocument/2006/relationships/image" Target="../media/image42.png"/><Relationship Id="rId4" Type="http://schemas.openxmlformats.org/officeDocument/2006/relationships/customXml" Target="../ink/ink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93E60E-8186-4EA3-9D66-3521705CFF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446" y="2529035"/>
            <a:ext cx="9144000" cy="1322510"/>
          </a:xfrm>
        </p:spPr>
        <p:txBody>
          <a:bodyPr/>
          <a:lstStyle/>
          <a:p>
            <a:r>
              <a:rPr lang="ru-RU" dirty="0"/>
              <a:t>Проект «</a:t>
            </a:r>
            <a:r>
              <a:rPr lang="en-US" dirty="0" err="1"/>
              <a:t>ChipInCos</a:t>
            </a:r>
            <a:r>
              <a:rPr lang="ru-RU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3B8701C-BA7D-4ACD-AAE3-70D7380B75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Команда «Котики»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CFEF17D-5404-43E0-A20C-32F871A9E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714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427"/>
            <a:ext cx="11932227" cy="6858000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90581" y="74418"/>
            <a:ext cx="10515600" cy="1154357"/>
          </a:xfrm>
        </p:spPr>
        <p:txBody>
          <a:bodyPr/>
          <a:lstStyle/>
          <a:p>
            <a:r>
              <a:rPr lang="ru-RU" dirty="0" smtClean="0">
                <a:solidFill>
                  <a:srgbClr val="16009A"/>
                </a:solidFill>
              </a:rPr>
              <a:t>Блок-схема</a:t>
            </a:r>
            <a:endParaRPr lang="ru-RU" dirty="0">
              <a:solidFill>
                <a:srgbClr val="160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1964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887E68B-B2A6-413E-AA9B-5AC74B1EE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03D164-572F-4B32-9EF6-8CB32C708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022" y="1883369"/>
            <a:ext cx="2535308" cy="451160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20B1939-D07B-4EB2-9677-1811776FA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07" y="1877532"/>
            <a:ext cx="2539887" cy="451535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7D2F5D6-69D3-4A22-8D19-9CE34A734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958" y="1883368"/>
            <a:ext cx="2536746" cy="451160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2D2196B-7086-4EB2-A082-56239C586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5332" y="1879150"/>
            <a:ext cx="2537779" cy="4511606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FAA8424-5944-41DD-B9D3-67190E2D3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318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DC7B784C-F14B-4F23-86B9-004ABD38D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6507" y="3228827"/>
            <a:ext cx="4877345" cy="3303947"/>
          </a:xfrm>
        </p:spPr>
        <p:txBody>
          <a:bodyPr>
            <a:normAutofit/>
          </a:bodyPr>
          <a:lstStyle/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sz="1800" dirty="0"/>
              <a:t>- Выявить проблему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sz="1800" dirty="0"/>
              <a:t>- Выявить ЦА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sz="1800" dirty="0"/>
              <a:t>- Проанализировать конкурентов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sz="1800" dirty="0"/>
              <a:t>- Сформировать концепцию приложения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sz="1800" dirty="0"/>
              <a:t>- Продумать схему работы приложения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sz="1800" dirty="0"/>
              <a:t>- Проработать дизайн-макеты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sz="1800" dirty="0"/>
              <a:t>- Сделать минимально рабочий прототип приложения</a:t>
            </a:r>
          </a:p>
          <a:p>
            <a:endParaRPr lang="ru-RU" sz="105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5DE7815-C4F1-4450-AF82-1B1C25FCE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4" name="Заголовок 2">
            <a:extLst>
              <a:ext uri="{FF2B5EF4-FFF2-40B4-BE49-F238E27FC236}">
                <a16:creationId xmlns:a16="http://schemas.microsoft.com/office/drawing/2014/main" id="{92B2DA8F-2AA1-4EBC-A0CF-E813A9583566}"/>
              </a:ext>
            </a:extLst>
          </p:cNvPr>
          <p:cNvSpPr txBox="1">
            <a:spLocks/>
          </p:cNvSpPr>
          <p:nvPr/>
        </p:nvSpPr>
        <p:spPr>
          <a:xfrm>
            <a:off x="486507" y="2074471"/>
            <a:ext cx="4877345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ru-RU" sz="3200" dirty="0">
                <a:highlight>
                  <a:srgbClr val="7D15E5"/>
                </a:highlight>
              </a:rPr>
              <a:t>Уже получилось:</a:t>
            </a:r>
          </a:p>
        </p:txBody>
      </p:sp>
      <p:sp>
        <p:nvSpPr>
          <p:cNvPr id="5" name="Заголовок 2">
            <a:extLst>
              <a:ext uri="{FF2B5EF4-FFF2-40B4-BE49-F238E27FC236}">
                <a16:creationId xmlns:a16="http://schemas.microsoft.com/office/drawing/2014/main" id="{12AA35BD-075E-4037-9D23-65A4F7FFDDF8}"/>
              </a:ext>
            </a:extLst>
          </p:cNvPr>
          <p:cNvSpPr txBox="1">
            <a:spLocks/>
          </p:cNvSpPr>
          <p:nvPr/>
        </p:nvSpPr>
        <p:spPr>
          <a:xfrm>
            <a:off x="5744307" y="2074471"/>
            <a:ext cx="5961186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ru-RU" sz="3200" dirty="0">
                <a:highlight>
                  <a:srgbClr val="7D15E5"/>
                </a:highlight>
              </a:rPr>
              <a:t>В перспективе:</a:t>
            </a:r>
          </a:p>
        </p:txBody>
      </p:sp>
      <p:sp>
        <p:nvSpPr>
          <p:cNvPr id="6" name="Текст 1">
            <a:extLst>
              <a:ext uri="{FF2B5EF4-FFF2-40B4-BE49-F238E27FC236}">
                <a16:creationId xmlns:a16="http://schemas.microsoft.com/office/drawing/2014/main" id="{51B9D069-6F75-4537-8281-E5DC41B4F8F7}"/>
              </a:ext>
            </a:extLst>
          </p:cNvPr>
          <p:cNvSpPr txBox="1">
            <a:spLocks/>
          </p:cNvSpPr>
          <p:nvPr/>
        </p:nvSpPr>
        <p:spPr>
          <a:xfrm>
            <a:off x="5744307" y="3228827"/>
            <a:ext cx="4877345" cy="3303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sz="1800" dirty="0"/>
              <a:t>- Добавить нереализованные функции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85CBDD4-13FA-4A36-B7AF-640D2B79E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450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2A08AD-6B20-4C3F-B05F-C8007DDB7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Видео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510EE12-D3E9-447E-8087-5D8EC7A72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13</a:t>
            </a:fld>
            <a:endParaRPr lang="ru-RU"/>
          </a:p>
        </p:txBody>
      </p:sp>
      <p:pic>
        <p:nvPicPr>
          <p:cNvPr id="4" name="HwVideoEditor_2021_06_06_162905630">
            <a:hlinkClick r:id="" action="ppaction://media"/>
            <a:extLst>
              <a:ext uri="{FF2B5EF4-FFF2-40B4-BE49-F238E27FC236}">
                <a16:creationId xmlns:a16="http://schemas.microsoft.com/office/drawing/2014/main" id="{B668E7B4-D8FB-4CE8-854E-A4797FF62F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5324" b="5324"/>
          <a:stretch/>
        </p:blipFill>
        <p:spPr>
          <a:xfrm>
            <a:off x="4069806" y="17800"/>
            <a:ext cx="3528197" cy="6840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4EC6B0-7464-49E9-B2D6-1C318B5AAC2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37981"/>
            <a:ext cx="2465243" cy="183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409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071BFCF5-7EE4-44C0-BD52-3BE29310D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7051" y="4502679"/>
            <a:ext cx="2266950" cy="825505"/>
          </a:xfrm>
        </p:spPr>
        <p:txBody>
          <a:bodyPr>
            <a:normAutofit/>
          </a:bodyPr>
          <a:lstStyle/>
          <a:p>
            <a:pPr algn="ctr"/>
            <a:r>
              <a:rPr lang="ru-RU" sz="2000" dirty="0"/>
              <a:t>Еншов Владимир</a:t>
            </a:r>
          </a:p>
          <a:p>
            <a:pPr algn="ctr"/>
            <a:r>
              <a:rPr lang="ru-RU" sz="2000" dirty="0"/>
              <a:t>лидер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0D13730-0D11-4646-95CE-8820F7D8E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pic>
        <p:nvPicPr>
          <p:cNvPr id="1026" name="Picture 2" descr="Изображение выглядит как человек, в позе&#10;&#10;Автоматически созданное описание">
            <a:extLst>
              <a:ext uri="{FF2B5EF4-FFF2-40B4-BE49-F238E27FC236}">
                <a16:creationId xmlns:a16="http://schemas.microsoft.com/office/drawing/2014/main" id="{ADA8B4FE-762A-485B-8772-BDAF922FD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645" y="1979122"/>
            <a:ext cx="1815270" cy="2417289"/>
          </a:xfrm>
          <a:prstGeom prst="rect">
            <a:avLst/>
          </a:prstGeom>
          <a:noFill/>
        </p:spPr>
      </p:pic>
      <p:pic>
        <p:nvPicPr>
          <p:cNvPr id="1027" name="Picture 3" descr="Изображение выглядит как человек, в позе, стена, улыбается&#10;&#10;Автоматически созданное описание">
            <a:extLst>
              <a:ext uri="{FF2B5EF4-FFF2-40B4-BE49-F238E27FC236}">
                <a16:creationId xmlns:a16="http://schemas.microsoft.com/office/drawing/2014/main" id="{16199E27-C3A3-4ABD-A6A9-79F3018A8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507" y="1960071"/>
            <a:ext cx="1815270" cy="2413178"/>
          </a:xfrm>
          <a:prstGeom prst="rect">
            <a:avLst/>
          </a:prstGeom>
          <a:noFill/>
        </p:spPr>
      </p:pic>
      <p:pic>
        <p:nvPicPr>
          <p:cNvPr id="1028" name="Picture 4" descr="Изображение выглядит как человек, в позе&#10;&#10;Автоматически созданное описание">
            <a:extLst>
              <a:ext uri="{FF2B5EF4-FFF2-40B4-BE49-F238E27FC236}">
                <a16:creationId xmlns:a16="http://schemas.microsoft.com/office/drawing/2014/main" id="{6D277057-937B-4705-BCA3-8D16C96D8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065" y="1979123"/>
            <a:ext cx="1812967" cy="2417288"/>
          </a:xfrm>
          <a:prstGeom prst="rect">
            <a:avLst/>
          </a:prstGeom>
          <a:noFill/>
        </p:spPr>
      </p:pic>
      <p:sp>
        <p:nvSpPr>
          <p:cNvPr id="8" name="Текст 1">
            <a:extLst>
              <a:ext uri="{FF2B5EF4-FFF2-40B4-BE49-F238E27FC236}">
                <a16:creationId xmlns:a16="http://schemas.microsoft.com/office/drawing/2014/main" id="{E6B69209-5A27-4344-81A0-68C90D85B346}"/>
              </a:ext>
            </a:extLst>
          </p:cNvPr>
          <p:cNvSpPr txBox="1">
            <a:spLocks/>
          </p:cNvSpPr>
          <p:nvPr/>
        </p:nvSpPr>
        <p:spPr>
          <a:xfrm>
            <a:off x="3340390" y="4502678"/>
            <a:ext cx="2266950" cy="825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 err="1"/>
              <a:t>Тытенко</a:t>
            </a:r>
            <a:r>
              <a:rPr lang="ru-RU" sz="2000" dirty="0"/>
              <a:t> Иван</a:t>
            </a:r>
          </a:p>
          <a:p>
            <a:pPr algn="ctr"/>
            <a:r>
              <a:rPr lang="ru-RU" sz="2000" dirty="0"/>
              <a:t>программист</a:t>
            </a:r>
          </a:p>
        </p:txBody>
      </p:sp>
      <p:sp>
        <p:nvSpPr>
          <p:cNvPr id="9" name="Текст 1">
            <a:extLst>
              <a:ext uri="{FF2B5EF4-FFF2-40B4-BE49-F238E27FC236}">
                <a16:creationId xmlns:a16="http://schemas.microsoft.com/office/drawing/2014/main" id="{9E2C62A2-F7B5-4DCD-8C19-838524093F95}"/>
              </a:ext>
            </a:extLst>
          </p:cNvPr>
          <p:cNvSpPr txBox="1">
            <a:spLocks/>
          </p:cNvSpPr>
          <p:nvPr/>
        </p:nvSpPr>
        <p:spPr>
          <a:xfrm>
            <a:off x="6170189" y="4521730"/>
            <a:ext cx="2266950" cy="825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/>
              <a:t>Лобанов Богдан</a:t>
            </a:r>
          </a:p>
          <a:p>
            <a:pPr algn="ctr"/>
            <a:r>
              <a:rPr lang="ru-RU" sz="2000" dirty="0"/>
              <a:t>дизайнер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id="{886CE87D-42D9-43DB-B357-D3CE6C5666A3}"/>
              </a:ext>
            </a:extLst>
          </p:cNvPr>
          <p:cNvSpPr txBox="1">
            <a:spLocks/>
          </p:cNvSpPr>
          <p:nvPr/>
        </p:nvSpPr>
        <p:spPr>
          <a:xfrm>
            <a:off x="8923788" y="4536859"/>
            <a:ext cx="2266950" cy="825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/>
              <a:t>Филяева Алёна</a:t>
            </a:r>
          </a:p>
          <a:p>
            <a:pPr algn="ctr"/>
            <a:r>
              <a:rPr lang="ru-RU" sz="2000" dirty="0"/>
              <a:t>аналитик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158AB631-E6E3-4B73-B463-D1186D39581C}"/>
              </a:ext>
            </a:extLst>
          </p:cNvPr>
          <p:cNvSpPr txBox="1">
            <a:spLocks/>
          </p:cNvSpPr>
          <p:nvPr/>
        </p:nvSpPr>
        <p:spPr>
          <a:xfrm>
            <a:off x="1837579" y="5649043"/>
            <a:ext cx="3313448" cy="582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/>
              <a:t>Команда «Котики»</a:t>
            </a:r>
          </a:p>
        </p:txBody>
      </p:sp>
      <p:pic>
        <p:nvPicPr>
          <p:cNvPr id="2050" name="Picture 2" descr="Изображение выглядит как в позе, человек, пара&#10;&#10;Автоматически созданное описание">
            <a:extLst>
              <a:ext uri="{FF2B5EF4-FFF2-40B4-BE49-F238E27FC236}">
                <a16:creationId xmlns:a16="http://schemas.microsoft.com/office/drawing/2014/main" id="{89309872-5337-443E-B933-3C4132CA4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4" t="139" r="52006" b="52360"/>
          <a:stretch/>
        </p:blipFill>
        <p:spPr bwMode="auto">
          <a:xfrm>
            <a:off x="9170601" y="1960071"/>
            <a:ext cx="1853118" cy="2436340"/>
          </a:xfrm>
          <a:prstGeom prst="rect">
            <a:avLst/>
          </a:prstGeom>
          <a:noFill/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79176EF-A87B-4BEF-BCFB-F84246F73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14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479ACEC-8C10-45EB-B8C8-5E129F36B5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976" y="5518954"/>
            <a:ext cx="1108166" cy="1120211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CF3026C-CB28-4EAA-9250-9A55E419D84D}"/>
              </a:ext>
            </a:extLst>
          </p:cNvPr>
          <p:cNvSpPr/>
          <p:nvPr/>
        </p:nvSpPr>
        <p:spPr>
          <a:xfrm>
            <a:off x="1814858" y="6079060"/>
            <a:ext cx="3644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://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github.com/Astra42/ChipIn</a:t>
            </a:r>
            <a:endParaRPr lang="ru-RU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60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071BFCF5-7EE4-44C0-BD52-3BE29310D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7051" y="4889179"/>
            <a:ext cx="2266950" cy="825505"/>
          </a:xfrm>
        </p:spPr>
        <p:txBody>
          <a:bodyPr>
            <a:normAutofit/>
          </a:bodyPr>
          <a:lstStyle/>
          <a:p>
            <a:pPr algn="ctr"/>
            <a:r>
              <a:rPr lang="ru-RU" sz="2000" dirty="0"/>
              <a:t>Еншов Владимир</a:t>
            </a:r>
          </a:p>
          <a:p>
            <a:pPr algn="ctr"/>
            <a:r>
              <a:rPr lang="ru-RU" sz="2000" dirty="0"/>
              <a:t>лидер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0D13730-0D11-4646-95CE-8820F7D8E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Команда «Котики»</a:t>
            </a:r>
          </a:p>
        </p:txBody>
      </p:sp>
      <p:pic>
        <p:nvPicPr>
          <p:cNvPr id="1026" name="Picture 2" descr="Изображение выглядит как человек, в позе&#10;&#10;Автоматически созданное описание">
            <a:extLst>
              <a:ext uri="{FF2B5EF4-FFF2-40B4-BE49-F238E27FC236}">
                <a16:creationId xmlns:a16="http://schemas.microsoft.com/office/drawing/2014/main" id="{ADA8B4FE-762A-485B-8772-BDAF922FD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645" y="2365622"/>
            <a:ext cx="1815270" cy="2417289"/>
          </a:xfrm>
          <a:prstGeom prst="rect">
            <a:avLst/>
          </a:prstGeom>
          <a:noFill/>
        </p:spPr>
      </p:pic>
      <p:pic>
        <p:nvPicPr>
          <p:cNvPr id="1027" name="Picture 3" descr="Изображение выглядит как человек, в позе, стена, улыбается&#10;&#10;Автоматически созданное описание">
            <a:extLst>
              <a:ext uri="{FF2B5EF4-FFF2-40B4-BE49-F238E27FC236}">
                <a16:creationId xmlns:a16="http://schemas.microsoft.com/office/drawing/2014/main" id="{16199E27-C3A3-4ABD-A6A9-79F3018A8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507" y="2346571"/>
            <a:ext cx="1815270" cy="2413178"/>
          </a:xfrm>
          <a:prstGeom prst="rect">
            <a:avLst/>
          </a:prstGeom>
          <a:noFill/>
        </p:spPr>
      </p:pic>
      <p:pic>
        <p:nvPicPr>
          <p:cNvPr id="1028" name="Picture 4" descr="Изображение выглядит как человек, в позе&#10;&#10;Автоматически созданное описание">
            <a:extLst>
              <a:ext uri="{FF2B5EF4-FFF2-40B4-BE49-F238E27FC236}">
                <a16:creationId xmlns:a16="http://schemas.microsoft.com/office/drawing/2014/main" id="{6D277057-937B-4705-BCA3-8D16C96D8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065" y="2365623"/>
            <a:ext cx="1812967" cy="2417288"/>
          </a:xfrm>
          <a:prstGeom prst="rect">
            <a:avLst/>
          </a:prstGeom>
          <a:noFill/>
        </p:spPr>
      </p:pic>
      <p:sp>
        <p:nvSpPr>
          <p:cNvPr id="8" name="Текст 1">
            <a:extLst>
              <a:ext uri="{FF2B5EF4-FFF2-40B4-BE49-F238E27FC236}">
                <a16:creationId xmlns:a16="http://schemas.microsoft.com/office/drawing/2014/main" id="{E6B69209-5A27-4344-81A0-68C90D85B346}"/>
              </a:ext>
            </a:extLst>
          </p:cNvPr>
          <p:cNvSpPr txBox="1">
            <a:spLocks/>
          </p:cNvSpPr>
          <p:nvPr/>
        </p:nvSpPr>
        <p:spPr>
          <a:xfrm>
            <a:off x="3340390" y="4889178"/>
            <a:ext cx="2266950" cy="825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 err="1"/>
              <a:t>Тытенко</a:t>
            </a:r>
            <a:r>
              <a:rPr lang="ru-RU" sz="2000" dirty="0"/>
              <a:t> Иван</a:t>
            </a:r>
          </a:p>
          <a:p>
            <a:pPr algn="ctr"/>
            <a:r>
              <a:rPr lang="ru-RU" sz="2000" dirty="0"/>
              <a:t>программист</a:t>
            </a:r>
          </a:p>
        </p:txBody>
      </p:sp>
      <p:sp>
        <p:nvSpPr>
          <p:cNvPr id="9" name="Текст 1">
            <a:extLst>
              <a:ext uri="{FF2B5EF4-FFF2-40B4-BE49-F238E27FC236}">
                <a16:creationId xmlns:a16="http://schemas.microsoft.com/office/drawing/2014/main" id="{9E2C62A2-F7B5-4DCD-8C19-838524093F95}"/>
              </a:ext>
            </a:extLst>
          </p:cNvPr>
          <p:cNvSpPr txBox="1">
            <a:spLocks/>
          </p:cNvSpPr>
          <p:nvPr/>
        </p:nvSpPr>
        <p:spPr>
          <a:xfrm>
            <a:off x="6170189" y="4908230"/>
            <a:ext cx="2266950" cy="825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/>
              <a:t>Лобанов Богдан</a:t>
            </a:r>
          </a:p>
          <a:p>
            <a:pPr algn="ctr"/>
            <a:r>
              <a:rPr lang="ru-RU" sz="2000" dirty="0"/>
              <a:t>дизайнер</a:t>
            </a:r>
          </a:p>
        </p:txBody>
      </p:sp>
      <p:sp>
        <p:nvSpPr>
          <p:cNvPr id="11" name="Текст 1">
            <a:extLst>
              <a:ext uri="{FF2B5EF4-FFF2-40B4-BE49-F238E27FC236}">
                <a16:creationId xmlns:a16="http://schemas.microsoft.com/office/drawing/2014/main" id="{886CE87D-42D9-43DB-B357-D3CE6C5666A3}"/>
              </a:ext>
            </a:extLst>
          </p:cNvPr>
          <p:cNvSpPr txBox="1">
            <a:spLocks/>
          </p:cNvSpPr>
          <p:nvPr/>
        </p:nvSpPr>
        <p:spPr>
          <a:xfrm>
            <a:off x="8923788" y="4923359"/>
            <a:ext cx="2266950" cy="825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/>
              <a:t>Филяева Алёна</a:t>
            </a:r>
          </a:p>
          <a:p>
            <a:pPr algn="ctr"/>
            <a:r>
              <a:rPr lang="ru-RU" sz="2000" dirty="0"/>
              <a:t>аналитик</a:t>
            </a:r>
          </a:p>
        </p:txBody>
      </p:sp>
      <p:pic>
        <p:nvPicPr>
          <p:cNvPr id="2050" name="Picture 2" descr="Изображение выглядит как в позе, человек, пара&#10;&#10;Автоматически созданное описание">
            <a:extLst>
              <a:ext uri="{FF2B5EF4-FFF2-40B4-BE49-F238E27FC236}">
                <a16:creationId xmlns:a16="http://schemas.microsoft.com/office/drawing/2014/main" id="{89309872-5337-443E-B933-3C4132CA4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4" t="139" r="52006" b="52360"/>
          <a:stretch/>
        </p:blipFill>
        <p:spPr bwMode="auto">
          <a:xfrm>
            <a:off x="9170601" y="2346571"/>
            <a:ext cx="1853118" cy="2436340"/>
          </a:xfrm>
          <a:prstGeom prst="rect">
            <a:avLst/>
          </a:prstGeom>
          <a:noFill/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79176EF-A87B-4BEF-BCFB-F84246F73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503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6C31A667-A1B6-4D08-8131-07EDDA6B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Идея проекта</a:t>
            </a:r>
          </a:p>
        </p:txBody>
      </p:sp>
      <p:sp>
        <p:nvSpPr>
          <p:cNvPr id="10" name="Заголовок 2">
            <a:extLst>
              <a:ext uri="{FF2B5EF4-FFF2-40B4-BE49-F238E27FC236}">
                <a16:creationId xmlns:a16="http://schemas.microsoft.com/office/drawing/2014/main" id="{FF063ED4-BA81-475A-AEEC-B795188292B2}"/>
              </a:ext>
            </a:extLst>
          </p:cNvPr>
          <p:cNvSpPr txBox="1">
            <a:spLocks/>
          </p:cNvSpPr>
          <p:nvPr/>
        </p:nvSpPr>
        <p:spPr>
          <a:xfrm>
            <a:off x="1243375" y="2192919"/>
            <a:ext cx="8291147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>
                <a:highlight>
                  <a:srgbClr val="7D15E5"/>
                </a:highlight>
              </a:rPr>
              <a:t>Сколько человек?</a:t>
            </a:r>
          </a:p>
        </p:txBody>
      </p:sp>
      <p:sp>
        <p:nvSpPr>
          <p:cNvPr id="11" name="Заголовок 2">
            <a:extLst>
              <a:ext uri="{FF2B5EF4-FFF2-40B4-BE49-F238E27FC236}">
                <a16:creationId xmlns:a16="http://schemas.microsoft.com/office/drawing/2014/main" id="{E76C7477-80E8-4615-B916-1CF1454CAD91}"/>
              </a:ext>
            </a:extLst>
          </p:cNvPr>
          <p:cNvSpPr txBox="1">
            <a:spLocks/>
          </p:cNvSpPr>
          <p:nvPr/>
        </p:nvSpPr>
        <p:spPr>
          <a:xfrm>
            <a:off x="3348403" y="2933546"/>
            <a:ext cx="7814897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>
                <a:highlight>
                  <a:srgbClr val="7D15E5"/>
                </a:highlight>
              </a:rPr>
              <a:t>Сколько денег?</a:t>
            </a:r>
          </a:p>
        </p:txBody>
      </p:sp>
      <p:sp>
        <p:nvSpPr>
          <p:cNvPr id="12" name="Заголовок 2">
            <a:extLst>
              <a:ext uri="{FF2B5EF4-FFF2-40B4-BE49-F238E27FC236}">
                <a16:creationId xmlns:a16="http://schemas.microsoft.com/office/drawing/2014/main" id="{9C260114-CD1F-439E-8569-DF78147D4134}"/>
              </a:ext>
            </a:extLst>
          </p:cNvPr>
          <p:cNvSpPr txBox="1">
            <a:spLocks/>
          </p:cNvSpPr>
          <p:nvPr/>
        </p:nvSpPr>
        <p:spPr>
          <a:xfrm>
            <a:off x="1243375" y="3674173"/>
            <a:ext cx="11453450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>
                <a:highlight>
                  <a:srgbClr val="7D15E5"/>
                </a:highlight>
              </a:rPr>
              <a:t>Сколько нужно продуктов?</a:t>
            </a:r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B7408A3C-AB03-4CA7-ABD1-9D82735CDCB5}"/>
              </a:ext>
            </a:extLst>
          </p:cNvPr>
          <p:cNvSpPr txBox="1">
            <a:spLocks/>
          </p:cNvSpPr>
          <p:nvPr/>
        </p:nvSpPr>
        <p:spPr>
          <a:xfrm>
            <a:off x="1881549" y="4414800"/>
            <a:ext cx="8291147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>
                <a:highlight>
                  <a:srgbClr val="7D15E5"/>
                </a:highlight>
              </a:rPr>
              <a:t>Какие продукты?</a:t>
            </a:r>
          </a:p>
        </p:txBody>
      </p:sp>
      <p:sp>
        <p:nvSpPr>
          <p:cNvPr id="14" name="Заголовок 2">
            <a:extLst>
              <a:ext uri="{FF2B5EF4-FFF2-40B4-BE49-F238E27FC236}">
                <a16:creationId xmlns:a16="http://schemas.microsoft.com/office/drawing/2014/main" id="{E4409A7A-6BDB-4111-B585-BF1DD262E3A1}"/>
              </a:ext>
            </a:extLst>
          </p:cNvPr>
          <p:cNvSpPr txBox="1">
            <a:spLocks/>
          </p:cNvSpPr>
          <p:nvPr/>
        </p:nvSpPr>
        <p:spPr>
          <a:xfrm>
            <a:off x="3348403" y="5165634"/>
            <a:ext cx="8291147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>
                <a:highlight>
                  <a:srgbClr val="7D15E5"/>
                </a:highlight>
              </a:rPr>
              <a:t>Сколько с каждого?</a:t>
            </a:r>
          </a:p>
        </p:txBody>
      </p:sp>
      <p:sp>
        <p:nvSpPr>
          <p:cNvPr id="15" name="Заголовок 2">
            <a:extLst>
              <a:ext uri="{FF2B5EF4-FFF2-40B4-BE49-F238E27FC236}">
                <a16:creationId xmlns:a16="http://schemas.microsoft.com/office/drawing/2014/main" id="{C67F0BDC-350F-47A6-A3B1-3405A9B26597}"/>
              </a:ext>
            </a:extLst>
          </p:cNvPr>
          <p:cNvSpPr txBox="1">
            <a:spLocks/>
          </p:cNvSpPr>
          <p:nvPr/>
        </p:nvSpPr>
        <p:spPr>
          <a:xfrm rot="16200000">
            <a:off x="-1534688" y="3575074"/>
            <a:ext cx="5053124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>
                <a:highlight>
                  <a:srgbClr val="FF0066"/>
                </a:highlight>
              </a:rPr>
              <a:t>Наш сервис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50AEBDD-3599-43DD-8DFC-AF85F0131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14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44444E-6 L -0.17239 4.44444E-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20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22222E-6 L -0.05208 0.00139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4" y="69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48148E-6 L -0.17239 -0.00116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20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1" grpId="1"/>
      <p:bldP spid="12" grpId="0"/>
      <p:bldP spid="13" grpId="0"/>
      <p:bldP spid="13" grpId="1"/>
      <p:bldP spid="14" grpId="0"/>
      <p:bldP spid="14" grpId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Изображение выглядит как стол, очки, внутренний, обеденный стол&#10;&#10;Автоматически созданное описание">
            <a:extLst>
              <a:ext uri="{FF2B5EF4-FFF2-40B4-BE49-F238E27FC236}">
                <a16:creationId xmlns:a16="http://schemas.microsoft.com/office/drawing/2014/main" id="{D87F1ADD-4695-4959-844C-74C042EEB0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2" b="10168"/>
          <a:stretch/>
        </p:blipFill>
        <p:spPr bwMode="auto">
          <a:xfrm>
            <a:off x="0" y="1690688"/>
            <a:ext cx="12192000" cy="6416040"/>
          </a:xfrm>
          <a:prstGeom prst="rect">
            <a:avLst/>
          </a:prstGeom>
          <a:noFill/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DD47332-B604-4384-B43A-653A68DD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Целевая аудитория</a:t>
            </a:r>
          </a:p>
        </p:txBody>
      </p:sp>
      <p:sp>
        <p:nvSpPr>
          <p:cNvPr id="5" name="Заголовок 2">
            <a:extLst>
              <a:ext uri="{FF2B5EF4-FFF2-40B4-BE49-F238E27FC236}">
                <a16:creationId xmlns:a16="http://schemas.microsoft.com/office/drawing/2014/main" id="{ED7AF915-AE39-48DF-9F9D-1E3DE8F254F1}"/>
              </a:ext>
            </a:extLst>
          </p:cNvPr>
          <p:cNvSpPr txBox="1">
            <a:spLocks/>
          </p:cNvSpPr>
          <p:nvPr/>
        </p:nvSpPr>
        <p:spPr>
          <a:xfrm>
            <a:off x="391257" y="5363967"/>
            <a:ext cx="10515600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>
                <a:highlight>
                  <a:srgbClr val="7D15E5"/>
                </a:highlight>
              </a:rPr>
              <a:t>Организаторы и участники</a:t>
            </a:r>
          </a:p>
          <a:p>
            <a:endParaRPr lang="ru-RU" dirty="0">
              <a:highlight>
                <a:srgbClr val="7D15E5"/>
              </a:highlight>
            </a:endParaRPr>
          </a:p>
          <a:p>
            <a:r>
              <a:rPr lang="ru-RU" dirty="0">
                <a:highlight>
                  <a:srgbClr val="7D15E5"/>
                </a:highlight>
              </a:rPr>
              <a:t>Молодые тусовщики и сотрудники компаний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409AAD9-BC9E-45B2-8B97-6A8C81B27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02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0178F17-C3ED-4CE6-8C1E-AAC51D9EB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конкурентов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1137EA2E-AAEF-4090-B7FC-574D25F4DE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451397"/>
              </p:ext>
            </p:extLst>
          </p:nvPr>
        </p:nvGraphicFramePr>
        <p:xfrm>
          <a:off x="581024" y="2524125"/>
          <a:ext cx="11029951" cy="3192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6418">
                  <a:extLst>
                    <a:ext uri="{9D8B030D-6E8A-4147-A177-3AD203B41FA5}">
                      <a16:colId xmlns:a16="http://schemas.microsoft.com/office/drawing/2014/main" val="3156773608"/>
                    </a:ext>
                  </a:extLst>
                </a:gridCol>
                <a:gridCol w="1562422">
                  <a:extLst>
                    <a:ext uri="{9D8B030D-6E8A-4147-A177-3AD203B41FA5}">
                      <a16:colId xmlns:a16="http://schemas.microsoft.com/office/drawing/2014/main" val="1224279565"/>
                    </a:ext>
                  </a:extLst>
                </a:gridCol>
                <a:gridCol w="1171816">
                  <a:extLst>
                    <a:ext uri="{9D8B030D-6E8A-4147-A177-3AD203B41FA5}">
                      <a16:colId xmlns:a16="http://schemas.microsoft.com/office/drawing/2014/main" val="1761984427"/>
                    </a:ext>
                  </a:extLst>
                </a:gridCol>
                <a:gridCol w="1233849">
                  <a:extLst>
                    <a:ext uri="{9D8B030D-6E8A-4147-A177-3AD203B41FA5}">
                      <a16:colId xmlns:a16="http://schemas.microsoft.com/office/drawing/2014/main" val="4018106224"/>
                    </a:ext>
                  </a:extLst>
                </a:gridCol>
                <a:gridCol w="1234765">
                  <a:extLst>
                    <a:ext uri="{9D8B030D-6E8A-4147-A177-3AD203B41FA5}">
                      <a16:colId xmlns:a16="http://schemas.microsoft.com/office/drawing/2014/main" val="2467417050"/>
                    </a:ext>
                  </a:extLst>
                </a:gridCol>
                <a:gridCol w="1207121">
                  <a:extLst>
                    <a:ext uri="{9D8B030D-6E8A-4147-A177-3AD203B41FA5}">
                      <a16:colId xmlns:a16="http://schemas.microsoft.com/office/drawing/2014/main" val="415271587"/>
                    </a:ext>
                  </a:extLst>
                </a:gridCol>
                <a:gridCol w="1575707">
                  <a:extLst>
                    <a:ext uri="{9D8B030D-6E8A-4147-A177-3AD203B41FA5}">
                      <a16:colId xmlns:a16="http://schemas.microsoft.com/office/drawing/2014/main" val="4180343152"/>
                    </a:ext>
                  </a:extLst>
                </a:gridCol>
                <a:gridCol w="1667853">
                  <a:extLst>
                    <a:ext uri="{9D8B030D-6E8A-4147-A177-3AD203B41FA5}">
                      <a16:colId xmlns:a16="http://schemas.microsoft.com/office/drawing/2014/main" val="3603670832"/>
                    </a:ext>
                  </a:extLst>
                </a:gridCol>
              </a:tblGrid>
              <a:tr h="723900">
                <a:tc>
                  <a:txBody>
                    <a:bodyPr/>
                    <a:lstStyle/>
                    <a:p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Делегирование заданий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Русский интерфейс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Бесплатное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Списки дел, меню и </a:t>
                      </a:r>
                      <a:r>
                        <a:rPr lang="ru-RU" sz="1400" dirty="0" err="1"/>
                        <a:t>тд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Поддержка Андроида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Расчет алкоголя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Рейтинг Эпл </a:t>
                      </a:r>
                      <a:r>
                        <a:rPr lang="ru-RU" sz="1400" dirty="0" err="1"/>
                        <a:t>Стора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59514"/>
                  </a:ext>
                </a:extLst>
              </a:tr>
              <a:tr h="619895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 party planner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56205"/>
                  </a:ext>
                </a:extLst>
              </a:tr>
              <a:tr h="619895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Simple Soiree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925764"/>
                  </a:ext>
                </a:extLst>
              </a:tr>
              <a:tr h="619895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Party &amp; Event Planner Lite</a:t>
                      </a:r>
                      <a:endParaRPr lang="ru-RU" sz="18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227260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Рукописный ввод 7">
                <a:extLst>
                  <a:ext uri="{FF2B5EF4-FFF2-40B4-BE49-F238E27FC236}">
                    <a16:creationId xmlns:a16="http://schemas.microsoft.com/office/drawing/2014/main" id="{AD1F33C3-6693-457F-B2C6-572426F7F60E}"/>
                  </a:ext>
                </a:extLst>
              </p14:cNvPr>
              <p14:cNvContentPartPr/>
              <p14:nvPr/>
            </p14:nvContentPartPr>
            <p14:xfrm>
              <a:off x="2380695" y="3416145"/>
              <a:ext cx="237960" cy="237600"/>
            </p14:xfrm>
          </p:contentPart>
        </mc:Choice>
        <mc:Fallback xmlns="">
          <p:pic>
            <p:nvPicPr>
              <p:cNvPr id="8" name="Рукописный ввод 7">
                <a:extLst>
                  <a:ext uri="{FF2B5EF4-FFF2-40B4-BE49-F238E27FC236}">
                    <a16:creationId xmlns:a16="http://schemas.microsoft.com/office/drawing/2014/main" id="{AD1F33C3-6693-457F-B2C6-572426F7F6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72055" y="3407505"/>
                <a:ext cx="255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Рукописный ввод 8">
                <a:extLst>
                  <a:ext uri="{FF2B5EF4-FFF2-40B4-BE49-F238E27FC236}">
                    <a16:creationId xmlns:a16="http://schemas.microsoft.com/office/drawing/2014/main" id="{ABF34678-812B-4261-98BA-88096E20A716}"/>
                  </a:ext>
                </a:extLst>
              </p14:cNvPr>
              <p14:cNvContentPartPr/>
              <p14:nvPr/>
            </p14:nvContentPartPr>
            <p14:xfrm>
              <a:off x="5162055" y="4862625"/>
              <a:ext cx="335880" cy="279360"/>
            </p14:xfrm>
          </p:contentPart>
        </mc:Choice>
        <mc:Fallback xmlns="">
          <p:pic>
            <p:nvPicPr>
              <p:cNvPr id="9" name="Рукописный ввод 8">
                <a:extLst>
                  <a:ext uri="{FF2B5EF4-FFF2-40B4-BE49-F238E27FC236}">
                    <a16:creationId xmlns:a16="http://schemas.microsoft.com/office/drawing/2014/main" id="{ABF34678-812B-4261-98BA-88096E20A71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53415" y="4853985"/>
                <a:ext cx="353520" cy="2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Рукописный ввод 9">
                <a:extLst>
                  <a:ext uri="{FF2B5EF4-FFF2-40B4-BE49-F238E27FC236}">
                    <a16:creationId xmlns:a16="http://schemas.microsoft.com/office/drawing/2014/main" id="{8BE8E978-C32D-4832-A515-71210A17E0EC}"/>
                  </a:ext>
                </a:extLst>
              </p14:cNvPr>
              <p14:cNvContentPartPr/>
              <p14:nvPr/>
            </p14:nvContentPartPr>
            <p14:xfrm>
              <a:off x="6343575" y="3438105"/>
              <a:ext cx="242640" cy="206280"/>
            </p14:xfrm>
          </p:contentPart>
        </mc:Choice>
        <mc:Fallback xmlns="">
          <p:pic>
            <p:nvPicPr>
              <p:cNvPr id="10" name="Рукописный ввод 9">
                <a:extLst>
                  <a:ext uri="{FF2B5EF4-FFF2-40B4-BE49-F238E27FC236}">
                    <a16:creationId xmlns:a16="http://schemas.microsoft.com/office/drawing/2014/main" id="{8BE8E978-C32D-4832-A515-71210A17E0E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34575" y="3429465"/>
                <a:ext cx="26028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Рукописный ввод 10">
                <a:extLst>
                  <a:ext uri="{FF2B5EF4-FFF2-40B4-BE49-F238E27FC236}">
                    <a16:creationId xmlns:a16="http://schemas.microsoft.com/office/drawing/2014/main" id="{5F12458A-7AB6-4BCE-BF8A-A87B11E1996A}"/>
                  </a:ext>
                </a:extLst>
              </p14:cNvPr>
              <p14:cNvContentPartPr/>
              <p14:nvPr/>
            </p14:nvContentPartPr>
            <p14:xfrm>
              <a:off x="6324135" y="3999345"/>
              <a:ext cx="257760" cy="219960"/>
            </p14:xfrm>
          </p:contentPart>
        </mc:Choice>
        <mc:Fallback xmlns="">
          <p:pic>
            <p:nvPicPr>
              <p:cNvPr id="11" name="Рукописный ввод 10">
                <a:extLst>
                  <a:ext uri="{FF2B5EF4-FFF2-40B4-BE49-F238E27FC236}">
                    <a16:creationId xmlns:a16="http://schemas.microsoft.com/office/drawing/2014/main" id="{5F12458A-7AB6-4BCE-BF8A-A87B11E1996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15135" y="3990345"/>
                <a:ext cx="27540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99ED847D-0337-466C-8F31-D45309F232FA}"/>
                  </a:ext>
                </a:extLst>
              </p14:cNvPr>
              <p14:cNvContentPartPr/>
              <p14:nvPr/>
            </p14:nvContentPartPr>
            <p14:xfrm>
              <a:off x="6381375" y="4863705"/>
              <a:ext cx="277920" cy="281520"/>
            </p14:xfrm>
          </p:contentPart>
        </mc:Choice>
        <mc:Fallback xmlns=""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99ED847D-0337-466C-8F31-D45309F232F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72375" y="4854705"/>
                <a:ext cx="29556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Рукописный ввод 12">
                <a:extLst>
                  <a:ext uri="{FF2B5EF4-FFF2-40B4-BE49-F238E27FC236}">
                    <a16:creationId xmlns:a16="http://schemas.microsoft.com/office/drawing/2014/main" id="{C2857CD1-4C8E-46E1-8EC4-B8C059CBFB61}"/>
                  </a:ext>
                </a:extLst>
              </p14:cNvPr>
              <p14:cNvContentPartPr/>
              <p14:nvPr/>
            </p14:nvContentPartPr>
            <p14:xfrm>
              <a:off x="9053295" y="4762905"/>
              <a:ext cx="320400" cy="418320"/>
            </p14:xfrm>
          </p:contentPart>
        </mc:Choice>
        <mc:Fallback xmlns="">
          <p:pic>
            <p:nvPicPr>
              <p:cNvPr id="13" name="Рукописный ввод 12">
                <a:extLst>
                  <a:ext uri="{FF2B5EF4-FFF2-40B4-BE49-F238E27FC236}">
                    <a16:creationId xmlns:a16="http://schemas.microsoft.com/office/drawing/2014/main" id="{C2857CD1-4C8E-46E1-8EC4-B8C059CBFB6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044655" y="4754265"/>
                <a:ext cx="338040" cy="435960"/>
              </a:xfrm>
              <a:prstGeom prst="rect">
                <a:avLst/>
              </a:prstGeom>
            </p:spPr>
          </p:pic>
        </mc:Fallback>
      </mc:AlternateContent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CF03A514-750A-48A7-8DD2-C95DB092E93E}"/>
              </a:ext>
            </a:extLst>
          </p:cNvPr>
          <p:cNvGrpSpPr/>
          <p:nvPr/>
        </p:nvGrpSpPr>
        <p:grpSpPr>
          <a:xfrm>
            <a:off x="10281615" y="4868385"/>
            <a:ext cx="820440" cy="534240"/>
            <a:chOff x="10281615" y="4868385"/>
            <a:chExt cx="820440" cy="5342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4" name="Рукописный ввод 13">
                  <a:extLst>
                    <a:ext uri="{FF2B5EF4-FFF2-40B4-BE49-F238E27FC236}">
                      <a16:creationId xmlns:a16="http://schemas.microsoft.com/office/drawing/2014/main" id="{605AB90C-6F07-4B2F-AB90-EFCFDD056DFC}"/>
                    </a:ext>
                  </a:extLst>
                </p14:cNvPr>
                <p14:cNvContentPartPr/>
                <p14:nvPr/>
              </p14:nvContentPartPr>
              <p14:xfrm>
                <a:off x="10281615" y="4904745"/>
                <a:ext cx="230760" cy="389160"/>
              </p14:xfrm>
            </p:contentPart>
          </mc:Choice>
          <mc:Fallback xmlns="">
            <p:pic>
              <p:nvPicPr>
                <p:cNvPr id="14" name="Рукописный ввод 13">
                  <a:extLst>
                    <a:ext uri="{FF2B5EF4-FFF2-40B4-BE49-F238E27FC236}">
                      <a16:creationId xmlns:a16="http://schemas.microsoft.com/office/drawing/2014/main" id="{605AB90C-6F07-4B2F-AB90-EFCFDD056DFC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0272975" y="4896105"/>
                  <a:ext cx="248400" cy="40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5" name="Рукописный ввод 14">
                  <a:extLst>
                    <a:ext uri="{FF2B5EF4-FFF2-40B4-BE49-F238E27FC236}">
                      <a16:creationId xmlns:a16="http://schemas.microsoft.com/office/drawing/2014/main" id="{151DB9D8-33BB-44CE-AD9A-3A3B418339D5}"/>
                    </a:ext>
                  </a:extLst>
                </p14:cNvPr>
                <p14:cNvContentPartPr/>
                <p14:nvPr/>
              </p14:nvContentPartPr>
              <p14:xfrm>
                <a:off x="10568175" y="5158185"/>
                <a:ext cx="92520" cy="244440"/>
              </p14:xfrm>
            </p:contentPart>
          </mc:Choice>
          <mc:Fallback xmlns="">
            <p:pic>
              <p:nvPicPr>
                <p:cNvPr id="15" name="Рукописный ввод 14">
                  <a:extLst>
                    <a:ext uri="{FF2B5EF4-FFF2-40B4-BE49-F238E27FC236}">
                      <a16:creationId xmlns:a16="http://schemas.microsoft.com/office/drawing/2014/main" id="{151DB9D8-33BB-44CE-AD9A-3A3B418339D5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0559175" y="5149185"/>
                  <a:ext cx="110160" cy="26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6" name="Рукописный ввод 15">
                  <a:extLst>
                    <a:ext uri="{FF2B5EF4-FFF2-40B4-BE49-F238E27FC236}">
                      <a16:creationId xmlns:a16="http://schemas.microsoft.com/office/drawing/2014/main" id="{7487E345-9E3F-489E-B2BE-493296C075DF}"/>
                    </a:ext>
                  </a:extLst>
                </p14:cNvPr>
                <p14:cNvContentPartPr/>
                <p14:nvPr/>
              </p14:nvContentPartPr>
              <p14:xfrm>
                <a:off x="10814775" y="4876305"/>
                <a:ext cx="160200" cy="316080"/>
              </p14:xfrm>
            </p:contentPart>
          </mc:Choice>
          <mc:Fallback xmlns="">
            <p:pic>
              <p:nvPicPr>
                <p:cNvPr id="16" name="Рукописный ввод 15">
                  <a:extLst>
                    <a:ext uri="{FF2B5EF4-FFF2-40B4-BE49-F238E27FC236}">
                      <a16:creationId xmlns:a16="http://schemas.microsoft.com/office/drawing/2014/main" id="{7487E345-9E3F-489E-B2BE-493296C075DF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0806135" y="4867665"/>
                  <a:ext cx="177840" cy="33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7" name="Рукописный ввод 16">
                  <a:extLst>
                    <a:ext uri="{FF2B5EF4-FFF2-40B4-BE49-F238E27FC236}">
                      <a16:creationId xmlns:a16="http://schemas.microsoft.com/office/drawing/2014/main" id="{7108CC41-8588-47CB-A822-6E0ACB2FC567}"/>
                    </a:ext>
                  </a:extLst>
                </p14:cNvPr>
                <p14:cNvContentPartPr/>
                <p14:nvPr/>
              </p14:nvContentPartPr>
              <p14:xfrm>
                <a:off x="10943655" y="4868385"/>
                <a:ext cx="158400" cy="56160"/>
              </p14:xfrm>
            </p:contentPart>
          </mc:Choice>
          <mc:Fallback xmlns="">
            <p:pic>
              <p:nvPicPr>
                <p:cNvPr id="17" name="Рукописный ввод 16">
                  <a:extLst>
                    <a:ext uri="{FF2B5EF4-FFF2-40B4-BE49-F238E27FC236}">
                      <a16:creationId xmlns:a16="http://schemas.microsoft.com/office/drawing/2014/main" id="{7108CC41-8588-47CB-A822-6E0ACB2FC567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0935015" y="4859745"/>
                  <a:ext cx="176040" cy="73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17D2B46A-07A5-44D9-BE33-D42ADAFE131A}"/>
              </a:ext>
            </a:extLst>
          </p:cNvPr>
          <p:cNvGrpSpPr/>
          <p:nvPr/>
        </p:nvGrpSpPr>
        <p:grpSpPr>
          <a:xfrm>
            <a:off x="10336695" y="3388065"/>
            <a:ext cx="351360" cy="367200"/>
            <a:chOff x="10336695" y="3388065"/>
            <a:chExt cx="351360" cy="367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2" name="Рукописный ввод 21">
                  <a:extLst>
                    <a:ext uri="{FF2B5EF4-FFF2-40B4-BE49-F238E27FC236}">
                      <a16:creationId xmlns:a16="http://schemas.microsoft.com/office/drawing/2014/main" id="{A901D7F7-32C4-42D2-9BE8-36B3176D487C}"/>
                    </a:ext>
                  </a:extLst>
                </p14:cNvPr>
                <p14:cNvContentPartPr/>
                <p14:nvPr/>
              </p14:nvContentPartPr>
              <p14:xfrm>
                <a:off x="10336695" y="3388065"/>
                <a:ext cx="223920" cy="321120"/>
              </p14:xfrm>
            </p:contentPart>
          </mc:Choice>
          <mc:Fallback xmlns="">
            <p:pic>
              <p:nvPicPr>
                <p:cNvPr id="22" name="Рукописный ввод 21">
                  <a:extLst>
                    <a:ext uri="{FF2B5EF4-FFF2-40B4-BE49-F238E27FC236}">
                      <a16:creationId xmlns:a16="http://schemas.microsoft.com/office/drawing/2014/main" id="{A901D7F7-32C4-42D2-9BE8-36B3176D487C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0328055" y="3379065"/>
                  <a:ext cx="241560" cy="338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3" name="Рукописный ввод 22">
                  <a:extLst>
                    <a:ext uri="{FF2B5EF4-FFF2-40B4-BE49-F238E27FC236}">
                      <a16:creationId xmlns:a16="http://schemas.microsoft.com/office/drawing/2014/main" id="{E4CDCB65-2742-49D3-9E98-0CA7E8B1AE55}"/>
                    </a:ext>
                  </a:extLst>
                </p14:cNvPr>
                <p14:cNvContentPartPr/>
                <p14:nvPr/>
              </p14:nvContentPartPr>
              <p14:xfrm>
                <a:off x="10639815" y="3614145"/>
                <a:ext cx="48240" cy="141120"/>
              </p14:xfrm>
            </p:contentPart>
          </mc:Choice>
          <mc:Fallback xmlns="">
            <p:pic>
              <p:nvPicPr>
                <p:cNvPr id="23" name="Рукописный ввод 22">
                  <a:extLst>
                    <a:ext uri="{FF2B5EF4-FFF2-40B4-BE49-F238E27FC236}">
                      <a16:creationId xmlns:a16="http://schemas.microsoft.com/office/drawing/2014/main" id="{E4CDCB65-2742-49D3-9E98-0CA7E8B1AE55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0631175" y="3605505"/>
                  <a:ext cx="65880" cy="1587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8" name="Рукописный ввод 27">
                <a:extLst>
                  <a:ext uri="{FF2B5EF4-FFF2-40B4-BE49-F238E27FC236}">
                    <a16:creationId xmlns:a16="http://schemas.microsoft.com/office/drawing/2014/main" id="{8A9C827A-20FF-4FE6-A40D-2568A4AE2099}"/>
                  </a:ext>
                </a:extLst>
              </p14:cNvPr>
              <p14:cNvContentPartPr/>
              <p14:nvPr/>
            </p14:nvContentPartPr>
            <p14:xfrm>
              <a:off x="2409495" y="4266825"/>
              <a:ext cx="389520" cy="360"/>
            </p14:xfrm>
          </p:contentPart>
        </mc:Choice>
        <mc:Fallback xmlns="">
          <p:pic>
            <p:nvPicPr>
              <p:cNvPr id="28" name="Рукописный ввод 27">
                <a:extLst>
                  <a:ext uri="{FF2B5EF4-FFF2-40B4-BE49-F238E27FC236}">
                    <a16:creationId xmlns:a16="http://schemas.microsoft.com/office/drawing/2014/main" id="{8A9C827A-20FF-4FE6-A40D-2568A4AE209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00855" y="4257825"/>
                <a:ext cx="40716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9" name="Рукописный ввод 28">
                <a:extLst>
                  <a:ext uri="{FF2B5EF4-FFF2-40B4-BE49-F238E27FC236}">
                    <a16:creationId xmlns:a16="http://schemas.microsoft.com/office/drawing/2014/main" id="{BD4DA797-B1A6-4D5C-AB67-23C2838DDC81}"/>
                  </a:ext>
                </a:extLst>
              </p14:cNvPr>
              <p14:cNvContentPartPr/>
              <p14:nvPr/>
            </p14:nvContentPartPr>
            <p14:xfrm>
              <a:off x="2523975" y="5085465"/>
              <a:ext cx="420840" cy="20160"/>
            </p14:xfrm>
          </p:contentPart>
        </mc:Choice>
        <mc:Fallback xmlns="">
          <p:pic>
            <p:nvPicPr>
              <p:cNvPr id="29" name="Рукописный ввод 28">
                <a:extLst>
                  <a:ext uri="{FF2B5EF4-FFF2-40B4-BE49-F238E27FC236}">
                    <a16:creationId xmlns:a16="http://schemas.microsoft.com/office/drawing/2014/main" id="{BD4DA797-B1A6-4D5C-AB67-23C2838DDC81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514975" y="5076465"/>
                <a:ext cx="43848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Рукописный ввод 29">
                <a:extLst>
                  <a:ext uri="{FF2B5EF4-FFF2-40B4-BE49-F238E27FC236}">
                    <a16:creationId xmlns:a16="http://schemas.microsoft.com/office/drawing/2014/main" id="{F640B2FC-49B2-41E6-B4F4-E57FFFC73FDB}"/>
                  </a:ext>
                </a:extLst>
              </p14:cNvPr>
              <p14:cNvContentPartPr/>
              <p14:nvPr/>
            </p14:nvContentPartPr>
            <p14:xfrm>
              <a:off x="3876135" y="5061345"/>
              <a:ext cx="454680" cy="25200"/>
            </p14:xfrm>
          </p:contentPart>
        </mc:Choice>
        <mc:Fallback xmlns="">
          <p:pic>
            <p:nvPicPr>
              <p:cNvPr id="30" name="Рукописный ввод 29">
                <a:extLst>
                  <a:ext uri="{FF2B5EF4-FFF2-40B4-BE49-F238E27FC236}">
                    <a16:creationId xmlns:a16="http://schemas.microsoft.com/office/drawing/2014/main" id="{F640B2FC-49B2-41E6-B4F4-E57FFFC73FDB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67135" y="5052705"/>
                <a:ext cx="4723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1" name="Рукописный ввод 30">
                <a:extLst>
                  <a:ext uri="{FF2B5EF4-FFF2-40B4-BE49-F238E27FC236}">
                    <a16:creationId xmlns:a16="http://schemas.microsoft.com/office/drawing/2014/main" id="{45B4E6B4-4ACB-4A57-853A-4D3614617491}"/>
                  </a:ext>
                </a:extLst>
              </p14:cNvPr>
              <p14:cNvContentPartPr/>
              <p14:nvPr/>
            </p14:nvContentPartPr>
            <p14:xfrm>
              <a:off x="3933375" y="4190505"/>
              <a:ext cx="351720" cy="39600"/>
            </p14:xfrm>
          </p:contentPart>
        </mc:Choice>
        <mc:Fallback xmlns="">
          <p:pic>
            <p:nvPicPr>
              <p:cNvPr id="31" name="Рукописный ввод 30">
                <a:extLst>
                  <a:ext uri="{FF2B5EF4-FFF2-40B4-BE49-F238E27FC236}">
                    <a16:creationId xmlns:a16="http://schemas.microsoft.com/office/drawing/2014/main" id="{45B4E6B4-4ACB-4A57-853A-4D3614617491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924375" y="4181865"/>
                <a:ext cx="36936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2" name="Рукописный ввод 31">
                <a:extLst>
                  <a:ext uri="{FF2B5EF4-FFF2-40B4-BE49-F238E27FC236}">
                    <a16:creationId xmlns:a16="http://schemas.microsoft.com/office/drawing/2014/main" id="{321E0AC3-F13A-4D5E-B322-61B64D59F5AD}"/>
                  </a:ext>
                </a:extLst>
              </p14:cNvPr>
              <p14:cNvContentPartPr/>
              <p14:nvPr/>
            </p14:nvContentPartPr>
            <p14:xfrm>
              <a:off x="3914295" y="3542505"/>
              <a:ext cx="455760" cy="29160"/>
            </p14:xfrm>
          </p:contentPart>
        </mc:Choice>
        <mc:Fallback xmlns="">
          <p:pic>
            <p:nvPicPr>
              <p:cNvPr id="32" name="Рукописный ввод 31">
                <a:extLst>
                  <a:ext uri="{FF2B5EF4-FFF2-40B4-BE49-F238E27FC236}">
                    <a16:creationId xmlns:a16="http://schemas.microsoft.com/office/drawing/2014/main" id="{321E0AC3-F13A-4D5E-B322-61B64D59F5AD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905655" y="3533865"/>
                <a:ext cx="4734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3" name="Рукописный ввод 32">
                <a:extLst>
                  <a:ext uri="{FF2B5EF4-FFF2-40B4-BE49-F238E27FC236}">
                    <a16:creationId xmlns:a16="http://schemas.microsoft.com/office/drawing/2014/main" id="{C18D7666-8670-42C0-8006-70D42A3ACF0E}"/>
                  </a:ext>
                </a:extLst>
              </p14:cNvPr>
              <p14:cNvContentPartPr/>
              <p14:nvPr/>
            </p14:nvContentPartPr>
            <p14:xfrm>
              <a:off x="5095455" y="3533145"/>
              <a:ext cx="404640" cy="360"/>
            </p14:xfrm>
          </p:contentPart>
        </mc:Choice>
        <mc:Fallback xmlns="">
          <p:pic>
            <p:nvPicPr>
              <p:cNvPr id="33" name="Рукописный ввод 32">
                <a:extLst>
                  <a:ext uri="{FF2B5EF4-FFF2-40B4-BE49-F238E27FC236}">
                    <a16:creationId xmlns:a16="http://schemas.microsoft.com/office/drawing/2014/main" id="{C18D7666-8670-42C0-8006-70D42A3ACF0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086815" y="3524505"/>
                <a:ext cx="42228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4" name="Рукописный ввод 33">
                <a:extLst>
                  <a:ext uri="{FF2B5EF4-FFF2-40B4-BE49-F238E27FC236}">
                    <a16:creationId xmlns:a16="http://schemas.microsoft.com/office/drawing/2014/main" id="{2AB744A7-AF76-4AD4-B416-F75695CE1424}"/>
                  </a:ext>
                </a:extLst>
              </p14:cNvPr>
              <p14:cNvContentPartPr/>
              <p14:nvPr/>
            </p14:nvContentPartPr>
            <p14:xfrm>
              <a:off x="5171775" y="4171785"/>
              <a:ext cx="362880" cy="360"/>
            </p14:xfrm>
          </p:contentPart>
        </mc:Choice>
        <mc:Fallback xmlns="">
          <p:pic>
            <p:nvPicPr>
              <p:cNvPr id="34" name="Рукописный ввод 33">
                <a:extLst>
                  <a:ext uri="{FF2B5EF4-FFF2-40B4-BE49-F238E27FC236}">
                    <a16:creationId xmlns:a16="http://schemas.microsoft.com/office/drawing/2014/main" id="{2AB744A7-AF76-4AD4-B416-F75695CE1424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162775" y="4162785"/>
                <a:ext cx="3805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5" name="Рукописный ввод 34">
                <a:extLst>
                  <a:ext uri="{FF2B5EF4-FFF2-40B4-BE49-F238E27FC236}">
                    <a16:creationId xmlns:a16="http://schemas.microsoft.com/office/drawing/2014/main" id="{90B916EE-3C45-4B02-AA59-F3AE7751F8D7}"/>
                  </a:ext>
                </a:extLst>
              </p14:cNvPr>
              <p14:cNvContentPartPr/>
              <p14:nvPr/>
            </p14:nvContentPartPr>
            <p14:xfrm>
              <a:off x="7419255" y="3523785"/>
              <a:ext cx="427320" cy="360"/>
            </p14:xfrm>
          </p:contentPart>
        </mc:Choice>
        <mc:Fallback xmlns="">
          <p:pic>
            <p:nvPicPr>
              <p:cNvPr id="35" name="Рукописный ввод 34">
                <a:extLst>
                  <a:ext uri="{FF2B5EF4-FFF2-40B4-BE49-F238E27FC236}">
                    <a16:creationId xmlns:a16="http://schemas.microsoft.com/office/drawing/2014/main" id="{90B916EE-3C45-4B02-AA59-F3AE7751F8D7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410615" y="3514785"/>
                <a:ext cx="44496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6" name="Рукописный ввод 35">
                <a:extLst>
                  <a:ext uri="{FF2B5EF4-FFF2-40B4-BE49-F238E27FC236}">
                    <a16:creationId xmlns:a16="http://schemas.microsoft.com/office/drawing/2014/main" id="{3F104819-BB8B-4FB9-8E3B-7F2E60213166}"/>
                  </a:ext>
                </a:extLst>
              </p14:cNvPr>
              <p14:cNvContentPartPr/>
              <p14:nvPr/>
            </p14:nvContentPartPr>
            <p14:xfrm>
              <a:off x="7495935" y="4171785"/>
              <a:ext cx="349920" cy="29520"/>
            </p14:xfrm>
          </p:contentPart>
        </mc:Choice>
        <mc:Fallback xmlns="">
          <p:pic>
            <p:nvPicPr>
              <p:cNvPr id="36" name="Рукописный ввод 35">
                <a:extLst>
                  <a:ext uri="{FF2B5EF4-FFF2-40B4-BE49-F238E27FC236}">
                    <a16:creationId xmlns:a16="http://schemas.microsoft.com/office/drawing/2014/main" id="{3F104819-BB8B-4FB9-8E3B-7F2E6021316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486935" y="4162785"/>
                <a:ext cx="36756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7" name="Рукописный ввод 36">
                <a:extLst>
                  <a:ext uri="{FF2B5EF4-FFF2-40B4-BE49-F238E27FC236}">
                    <a16:creationId xmlns:a16="http://schemas.microsoft.com/office/drawing/2014/main" id="{EF79E5A2-5083-4819-8D84-7D46893714FC}"/>
                  </a:ext>
                </a:extLst>
              </p14:cNvPr>
              <p14:cNvContentPartPr/>
              <p14:nvPr/>
            </p14:nvContentPartPr>
            <p14:xfrm>
              <a:off x="7543455" y="5209665"/>
              <a:ext cx="326880" cy="10080"/>
            </p14:xfrm>
          </p:contentPart>
        </mc:Choice>
        <mc:Fallback xmlns="">
          <p:pic>
            <p:nvPicPr>
              <p:cNvPr id="37" name="Рукописный ввод 36">
                <a:extLst>
                  <a:ext uri="{FF2B5EF4-FFF2-40B4-BE49-F238E27FC236}">
                    <a16:creationId xmlns:a16="http://schemas.microsoft.com/office/drawing/2014/main" id="{EF79E5A2-5083-4819-8D84-7D46893714F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534815" y="5200665"/>
                <a:ext cx="34452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8" name="Рукописный ввод 37">
                <a:extLst>
                  <a:ext uri="{FF2B5EF4-FFF2-40B4-BE49-F238E27FC236}">
                    <a16:creationId xmlns:a16="http://schemas.microsoft.com/office/drawing/2014/main" id="{6AD02B28-E077-4A73-A9A0-CF33C373EDBD}"/>
                  </a:ext>
                </a:extLst>
              </p14:cNvPr>
              <p14:cNvContentPartPr/>
              <p14:nvPr/>
            </p14:nvContentPartPr>
            <p14:xfrm>
              <a:off x="8991375" y="4193025"/>
              <a:ext cx="270000" cy="64800"/>
            </p14:xfrm>
          </p:contentPart>
        </mc:Choice>
        <mc:Fallback xmlns="">
          <p:pic>
            <p:nvPicPr>
              <p:cNvPr id="38" name="Рукописный ввод 37">
                <a:extLst>
                  <a:ext uri="{FF2B5EF4-FFF2-40B4-BE49-F238E27FC236}">
                    <a16:creationId xmlns:a16="http://schemas.microsoft.com/office/drawing/2014/main" id="{6AD02B28-E077-4A73-A9A0-CF33C373EDB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982375" y="4184025"/>
                <a:ext cx="28764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9" name="Рукописный ввод 38">
                <a:extLst>
                  <a:ext uri="{FF2B5EF4-FFF2-40B4-BE49-F238E27FC236}">
                    <a16:creationId xmlns:a16="http://schemas.microsoft.com/office/drawing/2014/main" id="{A2AA7B0D-48E1-4B58-8225-DDB0CC9BA200}"/>
                  </a:ext>
                </a:extLst>
              </p14:cNvPr>
              <p14:cNvContentPartPr/>
              <p14:nvPr/>
            </p14:nvContentPartPr>
            <p14:xfrm>
              <a:off x="8981655" y="3590385"/>
              <a:ext cx="334800" cy="360"/>
            </p14:xfrm>
          </p:contentPart>
        </mc:Choice>
        <mc:Fallback xmlns="">
          <p:pic>
            <p:nvPicPr>
              <p:cNvPr id="39" name="Рукописный ввод 38">
                <a:extLst>
                  <a:ext uri="{FF2B5EF4-FFF2-40B4-BE49-F238E27FC236}">
                    <a16:creationId xmlns:a16="http://schemas.microsoft.com/office/drawing/2014/main" id="{A2AA7B0D-48E1-4B58-8225-DDB0CC9BA200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973015" y="3581385"/>
                <a:ext cx="352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1" name="Рукописный ввод 40">
                <a:extLst>
                  <a:ext uri="{FF2B5EF4-FFF2-40B4-BE49-F238E27FC236}">
                    <a16:creationId xmlns:a16="http://schemas.microsoft.com/office/drawing/2014/main" id="{FCC9EB28-C278-41BE-B0B2-6ED059A242EE}"/>
                  </a:ext>
                </a:extLst>
              </p14:cNvPr>
              <p14:cNvContentPartPr/>
              <p14:nvPr/>
            </p14:nvContentPartPr>
            <p14:xfrm>
              <a:off x="10583655" y="3979185"/>
              <a:ext cx="248400" cy="374400"/>
            </p14:xfrm>
          </p:contentPart>
        </mc:Choice>
        <mc:Fallback xmlns="">
          <p:pic>
            <p:nvPicPr>
              <p:cNvPr id="41" name="Рукописный ввод 40">
                <a:extLst>
                  <a:ext uri="{FF2B5EF4-FFF2-40B4-BE49-F238E27FC236}">
                    <a16:creationId xmlns:a16="http://schemas.microsoft.com/office/drawing/2014/main" id="{FCC9EB28-C278-41BE-B0B2-6ED059A242EE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574655" y="3970185"/>
                <a:ext cx="26604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2" name="Рукописный ввод 41">
                <a:extLst>
                  <a:ext uri="{FF2B5EF4-FFF2-40B4-BE49-F238E27FC236}">
                    <a16:creationId xmlns:a16="http://schemas.microsoft.com/office/drawing/2014/main" id="{CEE91773-227A-40E9-B363-0C8975AB3811}"/>
                  </a:ext>
                </a:extLst>
              </p14:cNvPr>
              <p14:cNvContentPartPr/>
              <p14:nvPr/>
            </p14:nvContentPartPr>
            <p14:xfrm>
              <a:off x="10850480" y="3402810"/>
              <a:ext cx="225360" cy="275040"/>
            </p14:xfrm>
          </p:contentPart>
        </mc:Choice>
        <mc:Fallback xmlns="">
          <p:pic>
            <p:nvPicPr>
              <p:cNvPr id="42" name="Рукописный ввод 41">
                <a:extLst>
                  <a:ext uri="{FF2B5EF4-FFF2-40B4-BE49-F238E27FC236}">
                    <a16:creationId xmlns:a16="http://schemas.microsoft.com/office/drawing/2014/main" id="{CEE91773-227A-40E9-B363-0C8975AB3811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841840" y="3394170"/>
                <a:ext cx="243000" cy="292680"/>
              </a:xfrm>
              <a:prstGeom prst="rect">
                <a:avLst/>
              </a:prstGeom>
            </p:spPr>
          </p:pic>
        </mc:Fallback>
      </mc:AlternateContent>
      <p:grpSp>
        <p:nvGrpSpPr>
          <p:cNvPr id="64" name="Группа 63">
            <a:extLst>
              <a:ext uri="{FF2B5EF4-FFF2-40B4-BE49-F238E27FC236}">
                <a16:creationId xmlns:a16="http://schemas.microsoft.com/office/drawing/2014/main" id="{5EE5476C-9A6B-46A7-B1E7-70071A17EAA6}"/>
              </a:ext>
            </a:extLst>
          </p:cNvPr>
          <p:cNvGrpSpPr/>
          <p:nvPr/>
        </p:nvGrpSpPr>
        <p:grpSpPr>
          <a:xfrm>
            <a:off x="2270370" y="3168105"/>
            <a:ext cx="9046276" cy="2070360"/>
            <a:chOff x="2270370" y="3168105"/>
            <a:chExt cx="9046276" cy="2070360"/>
          </a:xfrm>
        </p:grpSpPr>
        <p:grpSp>
          <p:nvGrpSpPr>
            <p:cNvPr id="63" name="Группа 62">
              <a:extLst>
                <a:ext uri="{FF2B5EF4-FFF2-40B4-BE49-F238E27FC236}">
                  <a16:creationId xmlns:a16="http://schemas.microsoft.com/office/drawing/2014/main" id="{D4D9168D-C5D2-45FC-87B1-BABBCAEF16D9}"/>
                </a:ext>
              </a:extLst>
            </p:cNvPr>
            <p:cNvGrpSpPr/>
            <p:nvPr/>
          </p:nvGrpSpPr>
          <p:grpSpPr>
            <a:xfrm>
              <a:off x="2270370" y="4218450"/>
              <a:ext cx="2054685" cy="830655"/>
              <a:chOff x="2270370" y="4218450"/>
              <a:chExt cx="2054685" cy="830655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54">
                <p14:nvContentPartPr>
                  <p14:cNvPr id="50" name="Рукописный ввод 49">
                    <a:extLst>
                      <a:ext uri="{FF2B5EF4-FFF2-40B4-BE49-F238E27FC236}">
                        <a16:creationId xmlns:a16="http://schemas.microsoft.com/office/drawing/2014/main" id="{E21D6A25-C9D4-4052-B71C-F58B1191A2EC}"/>
                      </a:ext>
                    </a:extLst>
                  </p14:cNvPr>
                  <p14:cNvContentPartPr/>
                  <p14:nvPr/>
                </p14:nvContentPartPr>
                <p14:xfrm>
                  <a:off x="2270370" y="4218450"/>
                  <a:ext cx="723960" cy="19440"/>
                </p14:xfrm>
              </p:contentPart>
            </mc:Choice>
            <mc:Fallback xmlns="">
              <p:pic>
                <p:nvPicPr>
                  <p:cNvPr id="50" name="Рукописный ввод 49">
                    <a:extLst>
                      <a:ext uri="{FF2B5EF4-FFF2-40B4-BE49-F238E27FC236}">
                        <a16:creationId xmlns:a16="http://schemas.microsoft.com/office/drawing/2014/main" id="{E21D6A25-C9D4-4052-B71C-F58B1191A2EC}"/>
                      </a:ext>
                    </a:extLst>
                  </p:cNvPr>
                  <p:cNvPicPr/>
                  <p:nvPr/>
                </p:nvPicPr>
                <p:blipFill>
                  <a:blip r:embed="rId55"/>
                  <a:stretch>
                    <a:fillRect/>
                  </a:stretch>
                </p:blipFill>
                <p:spPr>
                  <a:xfrm>
                    <a:off x="2216730" y="4110450"/>
                    <a:ext cx="831600" cy="235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6">
                <p14:nvContentPartPr>
                  <p14:cNvPr id="53" name="Рукописный ввод 52">
                    <a:extLst>
                      <a:ext uri="{FF2B5EF4-FFF2-40B4-BE49-F238E27FC236}">
                        <a16:creationId xmlns:a16="http://schemas.microsoft.com/office/drawing/2014/main" id="{8D3BB180-841B-4F69-85D1-CD4871C0FBC2}"/>
                      </a:ext>
                    </a:extLst>
                  </p14:cNvPr>
                  <p14:cNvContentPartPr/>
                  <p14:nvPr/>
                </p14:nvContentPartPr>
                <p14:xfrm>
                  <a:off x="3857055" y="5038305"/>
                  <a:ext cx="468000" cy="10800"/>
                </p14:xfrm>
              </p:contentPart>
            </mc:Choice>
            <mc:Fallback xmlns="">
              <p:pic>
                <p:nvPicPr>
                  <p:cNvPr id="53" name="Рукописный ввод 52">
                    <a:extLst>
                      <a:ext uri="{FF2B5EF4-FFF2-40B4-BE49-F238E27FC236}">
                        <a16:creationId xmlns:a16="http://schemas.microsoft.com/office/drawing/2014/main" id="{8D3BB180-841B-4F69-85D1-CD4871C0FBC2}"/>
                      </a:ext>
                    </a:extLst>
                  </p:cNvPr>
                  <p:cNvPicPr/>
                  <p:nvPr/>
                </p:nvPicPr>
                <p:blipFill>
                  <a:blip r:embed="rId57"/>
                  <a:stretch>
                    <a:fillRect/>
                  </a:stretch>
                </p:blipFill>
                <p:spPr>
                  <a:xfrm>
                    <a:off x="3803415" y="4930665"/>
                    <a:ext cx="575640" cy="22644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62" name="Группа 61">
              <a:extLst>
                <a:ext uri="{FF2B5EF4-FFF2-40B4-BE49-F238E27FC236}">
                  <a16:creationId xmlns:a16="http://schemas.microsoft.com/office/drawing/2014/main" id="{63D20A8F-3ADA-47C2-AD0D-C3C86F8F63EC}"/>
                </a:ext>
              </a:extLst>
            </p:cNvPr>
            <p:cNvGrpSpPr/>
            <p:nvPr/>
          </p:nvGrpSpPr>
          <p:grpSpPr>
            <a:xfrm>
              <a:off x="2323455" y="3168105"/>
              <a:ext cx="8993191" cy="2070360"/>
              <a:chOff x="2323455" y="3168105"/>
              <a:chExt cx="8993191" cy="20703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58">
                <p14:nvContentPartPr>
                  <p14:cNvPr id="49" name="Рукописный ввод 48">
                    <a:extLst>
                      <a:ext uri="{FF2B5EF4-FFF2-40B4-BE49-F238E27FC236}">
                        <a16:creationId xmlns:a16="http://schemas.microsoft.com/office/drawing/2014/main" id="{C5A586AE-8DE2-44EC-BD71-181BB94EDFCD}"/>
                      </a:ext>
                    </a:extLst>
                  </p14:cNvPr>
                  <p14:cNvContentPartPr/>
                  <p14:nvPr/>
                </p14:nvContentPartPr>
                <p14:xfrm>
                  <a:off x="2323455" y="5095545"/>
                  <a:ext cx="732960" cy="360"/>
                </p14:xfrm>
              </p:contentPart>
            </mc:Choice>
            <mc:Fallback xmlns="">
              <p:pic>
                <p:nvPicPr>
                  <p:cNvPr id="49" name="Рукописный ввод 48">
                    <a:extLst>
                      <a:ext uri="{FF2B5EF4-FFF2-40B4-BE49-F238E27FC236}">
                        <a16:creationId xmlns:a16="http://schemas.microsoft.com/office/drawing/2014/main" id="{C5A586AE-8DE2-44EC-BD71-181BB94EDFCD}"/>
                      </a:ext>
                    </a:extLst>
                  </p:cNvPr>
                  <p:cNvPicPr/>
                  <p:nvPr/>
                </p:nvPicPr>
                <p:blipFill>
                  <a:blip r:embed="rId59"/>
                  <a:stretch>
                    <a:fillRect/>
                  </a:stretch>
                </p:blipFill>
                <p:spPr>
                  <a:xfrm>
                    <a:off x="2269815" y="4987905"/>
                    <a:ext cx="840600" cy="216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0">
                <p14:nvContentPartPr>
                  <p14:cNvPr id="51" name="Рукописный ввод 50">
                    <a:extLst>
                      <a:ext uri="{FF2B5EF4-FFF2-40B4-BE49-F238E27FC236}">
                        <a16:creationId xmlns:a16="http://schemas.microsoft.com/office/drawing/2014/main" id="{FBB94E97-5397-4DDE-AB00-9F6DC4EE199C}"/>
                      </a:ext>
                    </a:extLst>
                  </p14:cNvPr>
                  <p14:cNvContentPartPr/>
                  <p14:nvPr/>
                </p14:nvContentPartPr>
                <p14:xfrm>
                  <a:off x="3866775" y="3523785"/>
                  <a:ext cx="573840" cy="360"/>
                </p14:xfrm>
              </p:contentPart>
            </mc:Choice>
            <mc:Fallback xmlns="">
              <p:pic>
                <p:nvPicPr>
                  <p:cNvPr id="51" name="Рукописный ввод 50">
                    <a:extLst>
                      <a:ext uri="{FF2B5EF4-FFF2-40B4-BE49-F238E27FC236}">
                        <a16:creationId xmlns:a16="http://schemas.microsoft.com/office/drawing/2014/main" id="{FBB94E97-5397-4DDE-AB00-9F6DC4EE199C}"/>
                      </a:ext>
                    </a:extLst>
                  </p:cNvPr>
                  <p:cNvPicPr/>
                  <p:nvPr/>
                </p:nvPicPr>
                <p:blipFill>
                  <a:blip r:embed="rId61"/>
                  <a:stretch>
                    <a:fillRect/>
                  </a:stretch>
                </p:blipFill>
                <p:spPr>
                  <a:xfrm>
                    <a:off x="3812775" y="3415785"/>
                    <a:ext cx="681480" cy="216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2">
                <p14:nvContentPartPr>
                  <p14:cNvPr id="52" name="Рукописный ввод 51">
                    <a:extLst>
                      <a:ext uri="{FF2B5EF4-FFF2-40B4-BE49-F238E27FC236}">
                        <a16:creationId xmlns:a16="http://schemas.microsoft.com/office/drawing/2014/main" id="{8E815DEA-6209-430E-8F11-B0E61B6DB188}"/>
                      </a:ext>
                    </a:extLst>
                  </p14:cNvPr>
                  <p14:cNvContentPartPr/>
                  <p14:nvPr/>
                </p14:nvContentPartPr>
                <p14:xfrm>
                  <a:off x="3876135" y="4161705"/>
                  <a:ext cx="487440" cy="360"/>
                </p14:xfrm>
              </p:contentPart>
            </mc:Choice>
            <mc:Fallback xmlns="">
              <p:pic>
                <p:nvPicPr>
                  <p:cNvPr id="52" name="Рукописный ввод 51">
                    <a:extLst>
                      <a:ext uri="{FF2B5EF4-FFF2-40B4-BE49-F238E27FC236}">
                        <a16:creationId xmlns:a16="http://schemas.microsoft.com/office/drawing/2014/main" id="{8E815DEA-6209-430E-8F11-B0E61B6DB188}"/>
                      </a:ext>
                    </a:extLst>
                  </p:cNvPr>
                  <p:cNvPicPr/>
                  <p:nvPr/>
                </p:nvPicPr>
                <p:blipFill>
                  <a:blip r:embed="rId63"/>
                  <a:stretch>
                    <a:fillRect/>
                  </a:stretch>
                </p:blipFill>
                <p:spPr>
                  <a:xfrm>
                    <a:off x="3822135" y="4054065"/>
                    <a:ext cx="595080" cy="216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4">
                <p14:nvContentPartPr>
                  <p14:cNvPr id="54" name="Рукописный ввод 53">
                    <a:extLst>
                      <a:ext uri="{FF2B5EF4-FFF2-40B4-BE49-F238E27FC236}">
                        <a16:creationId xmlns:a16="http://schemas.microsoft.com/office/drawing/2014/main" id="{5620F770-1A4F-4070-9A4B-DE790C633793}"/>
                      </a:ext>
                    </a:extLst>
                  </p14:cNvPr>
                  <p14:cNvContentPartPr/>
                  <p14:nvPr/>
                </p14:nvContentPartPr>
                <p14:xfrm>
                  <a:off x="5086095" y="4076385"/>
                  <a:ext cx="521280" cy="68040"/>
                </p14:xfrm>
              </p:contentPart>
            </mc:Choice>
            <mc:Fallback xmlns="">
              <p:pic>
                <p:nvPicPr>
                  <p:cNvPr id="54" name="Рукописный ввод 53">
                    <a:extLst>
                      <a:ext uri="{FF2B5EF4-FFF2-40B4-BE49-F238E27FC236}">
                        <a16:creationId xmlns:a16="http://schemas.microsoft.com/office/drawing/2014/main" id="{5620F770-1A4F-4070-9A4B-DE790C633793}"/>
                      </a:ext>
                    </a:extLst>
                  </p:cNvPr>
                  <p:cNvPicPr/>
                  <p:nvPr/>
                </p:nvPicPr>
                <p:blipFill>
                  <a:blip r:embed="rId65"/>
                  <a:stretch>
                    <a:fillRect/>
                  </a:stretch>
                </p:blipFill>
                <p:spPr>
                  <a:xfrm>
                    <a:off x="5032455" y="3968385"/>
                    <a:ext cx="628920" cy="283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6">
                <p14:nvContentPartPr>
                  <p14:cNvPr id="55" name="Рукописный ввод 54">
                    <a:extLst>
                      <a:ext uri="{FF2B5EF4-FFF2-40B4-BE49-F238E27FC236}">
                        <a16:creationId xmlns:a16="http://schemas.microsoft.com/office/drawing/2014/main" id="{DD3FD9A0-955F-4625-83EA-79DE6C0FAE56}"/>
                      </a:ext>
                    </a:extLst>
                  </p14:cNvPr>
                  <p14:cNvContentPartPr/>
                  <p14:nvPr/>
                </p14:nvContentPartPr>
                <p14:xfrm>
                  <a:off x="5076375" y="3590385"/>
                  <a:ext cx="401400" cy="360"/>
                </p14:xfrm>
              </p:contentPart>
            </mc:Choice>
            <mc:Fallback xmlns="">
              <p:pic>
                <p:nvPicPr>
                  <p:cNvPr id="55" name="Рукописный ввод 54">
                    <a:extLst>
                      <a:ext uri="{FF2B5EF4-FFF2-40B4-BE49-F238E27FC236}">
                        <a16:creationId xmlns:a16="http://schemas.microsoft.com/office/drawing/2014/main" id="{DD3FD9A0-955F-4625-83EA-79DE6C0FAE56}"/>
                      </a:ext>
                    </a:extLst>
                  </p:cNvPr>
                  <p:cNvPicPr/>
                  <p:nvPr/>
                </p:nvPicPr>
                <p:blipFill>
                  <a:blip r:embed="rId67"/>
                  <a:stretch>
                    <a:fillRect/>
                  </a:stretch>
                </p:blipFill>
                <p:spPr>
                  <a:xfrm>
                    <a:off x="5022375" y="3482385"/>
                    <a:ext cx="509040" cy="216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8">
                <p14:nvContentPartPr>
                  <p14:cNvPr id="56" name="Рукописный ввод 55">
                    <a:extLst>
                      <a:ext uri="{FF2B5EF4-FFF2-40B4-BE49-F238E27FC236}">
                        <a16:creationId xmlns:a16="http://schemas.microsoft.com/office/drawing/2014/main" id="{93A5FCAE-1670-4A4D-8F3D-12D2D38C985B}"/>
                      </a:ext>
                    </a:extLst>
                  </p14:cNvPr>
                  <p14:cNvContentPartPr/>
                  <p14:nvPr/>
                </p14:nvContentPartPr>
                <p14:xfrm>
                  <a:off x="7476495" y="3495345"/>
                  <a:ext cx="534960" cy="20520"/>
                </p14:xfrm>
              </p:contentPart>
            </mc:Choice>
            <mc:Fallback xmlns="">
              <p:pic>
                <p:nvPicPr>
                  <p:cNvPr id="56" name="Рукописный ввод 55">
                    <a:extLst>
                      <a:ext uri="{FF2B5EF4-FFF2-40B4-BE49-F238E27FC236}">
                        <a16:creationId xmlns:a16="http://schemas.microsoft.com/office/drawing/2014/main" id="{93A5FCAE-1670-4A4D-8F3D-12D2D38C985B}"/>
                      </a:ext>
                    </a:extLst>
                  </p:cNvPr>
                  <p:cNvPicPr/>
                  <p:nvPr/>
                </p:nvPicPr>
                <p:blipFill>
                  <a:blip r:embed="rId69"/>
                  <a:stretch>
                    <a:fillRect/>
                  </a:stretch>
                </p:blipFill>
                <p:spPr>
                  <a:xfrm>
                    <a:off x="7422855" y="3387705"/>
                    <a:ext cx="642600" cy="236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0">
                <p14:nvContentPartPr>
                  <p14:cNvPr id="57" name="Рукописный ввод 56">
                    <a:extLst>
                      <a:ext uri="{FF2B5EF4-FFF2-40B4-BE49-F238E27FC236}">
                        <a16:creationId xmlns:a16="http://schemas.microsoft.com/office/drawing/2014/main" id="{BE87C128-B4F6-4D6D-9CC5-317C7CF436BD}"/>
                      </a:ext>
                    </a:extLst>
                  </p14:cNvPr>
                  <p14:cNvContentPartPr/>
                  <p14:nvPr/>
                </p14:nvContentPartPr>
                <p14:xfrm>
                  <a:off x="7476495" y="4190505"/>
                  <a:ext cx="643680" cy="10080"/>
                </p14:xfrm>
              </p:contentPart>
            </mc:Choice>
            <mc:Fallback xmlns="">
              <p:pic>
                <p:nvPicPr>
                  <p:cNvPr id="57" name="Рукописный ввод 56">
                    <a:extLst>
                      <a:ext uri="{FF2B5EF4-FFF2-40B4-BE49-F238E27FC236}">
                        <a16:creationId xmlns:a16="http://schemas.microsoft.com/office/drawing/2014/main" id="{BE87C128-B4F6-4D6D-9CC5-317C7CF436BD}"/>
                      </a:ext>
                    </a:extLst>
                  </p:cNvPr>
                  <p:cNvPicPr/>
                  <p:nvPr/>
                </p:nvPicPr>
                <p:blipFill>
                  <a:blip r:embed="rId71"/>
                  <a:stretch>
                    <a:fillRect/>
                  </a:stretch>
                </p:blipFill>
                <p:spPr>
                  <a:xfrm>
                    <a:off x="7422855" y="4082505"/>
                    <a:ext cx="751320" cy="225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2">
                <p14:nvContentPartPr>
                  <p14:cNvPr id="58" name="Рукописный ввод 57">
                    <a:extLst>
                      <a:ext uri="{FF2B5EF4-FFF2-40B4-BE49-F238E27FC236}">
                        <a16:creationId xmlns:a16="http://schemas.microsoft.com/office/drawing/2014/main" id="{A54563C2-CFDA-463D-9FEF-C124B68454CC}"/>
                      </a:ext>
                    </a:extLst>
                  </p14:cNvPr>
                  <p14:cNvContentPartPr/>
                  <p14:nvPr/>
                </p14:nvContentPartPr>
                <p14:xfrm>
                  <a:off x="7505295" y="5238105"/>
                  <a:ext cx="569160" cy="360"/>
                </p14:xfrm>
              </p:contentPart>
            </mc:Choice>
            <mc:Fallback xmlns="">
              <p:pic>
                <p:nvPicPr>
                  <p:cNvPr id="58" name="Рукописный ввод 57">
                    <a:extLst>
                      <a:ext uri="{FF2B5EF4-FFF2-40B4-BE49-F238E27FC236}">
                        <a16:creationId xmlns:a16="http://schemas.microsoft.com/office/drawing/2014/main" id="{A54563C2-CFDA-463D-9FEF-C124B68454CC}"/>
                      </a:ext>
                    </a:extLst>
                  </p:cNvPr>
                  <p:cNvPicPr/>
                  <p:nvPr/>
                </p:nvPicPr>
                <p:blipFill>
                  <a:blip r:embed="rId73"/>
                  <a:stretch>
                    <a:fillRect/>
                  </a:stretch>
                </p:blipFill>
                <p:spPr>
                  <a:xfrm>
                    <a:off x="7451655" y="5130465"/>
                    <a:ext cx="676800" cy="216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4">
                <p14:nvContentPartPr>
                  <p14:cNvPr id="59" name="Рукописный ввод 58">
                    <a:extLst>
                      <a:ext uri="{FF2B5EF4-FFF2-40B4-BE49-F238E27FC236}">
                        <a16:creationId xmlns:a16="http://schemas.microsoft.com/office/drawing/2014/main" id="{0DB40F1B-FF41-485F-BA2F-F12DFA362CF6}"/>
                      </a:ext>
                    </a:extLst>
                  </p14:cNvPr>
                  <p14:cNvContentPartPr/>
                  <p14:nvPr/>
                </p14:nvContentPartPr>
                <p14:xfrm>
                  <a:off x="8848095" y="4161705"/>
                  <a:ext cx="562680" cy="20880"/>
                </p14:xfrm>
              </p:contentPart>
            </mc:Choice>
            <mc:Fallback xmlns="">
              <p:pic>
                <p:nvPicPr>
                  <p:cNvPr id="59" name="Рукописный ввод 58">
                    <a:extLst>
                      <a:ext uri="{FF2B5EF4-FFF2-40B4-BE49-F238E27FC236}">
                        <a16:creationId xmlns:a16="http://schemas.microsoft.com/office/drawing/2014/main" id="{0DB40F1B-FF41-485F-BA2F-F12DFA362CF6}"/>
                      </a:ext>
                    </a:extLst>
                  </p:cNvPr>
                  <p:cNvPicPr/>
                  <p:nvPr/>
                </p:nvPicPr>
                <p:blipFill>
                  <a:blip r:embed="rId75"/>
                  <a:stretch>
                    <a:fillRect/>
                  </a:stretch>
                </p:blipFill>
                <p:spPr>
                  <a:xfrm>
                    <a:off x="8794455" y="4054065"/>
                    <a:ext cx="670320" cy="236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6">
                <p14:nvContentPartPr>
                  <p14:cNvPr id="60" name="Рукописный ввод 59">
                    <a:extLst>
                      <a:ext uri="{FF2B5EF4-FFF2-40B4-BE49-F238E27FC236}">
                        <a16:creationId xmlns:a16="http://schemas.microsoft.com/office/drawing/2014/main" id="{74DB3CEE-92D3-4C7D-84A7-992E3F34F2AF}"/>
                      </a:ext>
                    </a:extLst>
                  </p14:cNvPr>
                  <p14:cNvContentPartPr/>
                  <p14:nvPr/>
                </p14:nvContentPartPr>
                <p14:xfrm>
                  <a:off x="8934135" y="3561585"/>
                  <a:ext cx="628920" cy="10440"/>
                </p14:xfrm>
              </p:contentPart>
            </mc:Choice>
            <mc:Fallback xmlns="">
              <p:pic>
                <p:nvPicPr>
                  <p:cNvPr id="60" name="Рукописный ввод 59">
                    <a:extLst>
                      <a:ext uri="{FF2B5EF4-FFF2-40B4-BE49-F238E27FC236}">
                        <a16:creationId xmlns:a16="http://schemas.microsoft.com/office/drawing/2014/main" id="{74DB3CEE-92D3-4C7D-84A7-992E3F34F2AF}"/>
                      </a:ext>
                    </a:extLst>
                  </p:cNvPr>
                  <p:cNvPicPr/>
                  <p:nvPr/>
                </p:nvPicPr>
                <p:blipFill>
                  <a:blip r:embed="rId77"/>
                  <a:stretch>
                    <a:fillRect/>
                  </a:stretch>
                </p:blipFill>
                <p:spPr>
                  <a:xfrm>
                    <a:off x="8880135" y="3453585"/>
                    <a:ext cx="736560" cy="226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8">
                <p14:nvContentPartPr>
                  <p14:cNvPr id="61" name="Рукописный ввод 60">
                    <a:extLst>
                      <a:ext uri="{FF2B5EF4-FFF2-40B4-BE49-F238E27FC236}">
                        <a16:creationId xmlns:a16="http://schemas.microsoft.com/office/drawing/2014/main" id="{064D09A3-A4E6-42DD-B244-296BDB912227}"/>
                      </a:ext>
                    </a:extLst>
                  </p14:cNvPr>
                  <p14:cNvContentPartPr/>
                  <p14:nvPr/>
                </p14:nvContentPartPr>
                <p14:xfrm>
                  <a:off x="10113166" y="3168105"/>
                  <a:ext cx="1203480" cy="1346400"/>
                </p14:xfrm>
              </p:contentPart>
            </mc:Choice>
            <mc:Fallback xmlns="">
              <p:pic>
                <p:nvPicPr>
                  <p:cNvPr id="61" name="Рукописный ввод 60">
                    <a:extLst>
                      <a:ext uri="{FF2B5EF4-FFF2-40B4-BE49-F238E27FC236}">
                        <a16:creationId xmlns:a16="http://schemas.microsoft.com/office/drawing/2014/main" id="{064D09A3-A4E6-42DD-B244-296BDB912227}"/>
                      </a:ext>
                    </a:extLst>
                  </p:cNvPr>
                  <p:cNvPicPr/>
                  <p:nvPr/>
                </p:nvPicPr>
                <p:blipFill>
                  <a:blip r:embed="rId79"/>
                  <a:stretch>
                    <a:fillRect/>
                  </a:stretch>
                </p:blipFill>
                <p:spPr>
                  <a:xfrm>
                    <a:off x="10059166" y="3060105"/>
                    <a:ext cx="1311120" cy="156204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DA30CC8-F1BD-44BE-95D2-49E0EA44F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385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9F46F40A-42B5-4A98-9A1F-45A348E6E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6506" y="2092569"/>
            <a:ext cx="11705494" cy="4483722"/>
          </a:xfrm>
        </p:spPr>
        <p:txBody>
          <a:bodyPr/>
          <a:lstStyle/>
          <a:p>
            <a:endParaRPr lang="ru-RU" dirty="0"/>
          </a:p>
          <a:p>
            <a:r>
              <a:rPr lang="ru-RU" dirty="0"/>
              <a:t>Разработать приложение </a:t>
            </a:r>
            <a:endParaRPr lang="en-US" dirty="0"/>
          </a:p>
          <a:p>
            <a:r>
              <a:rPr lang="ru-RU" dirty="0"/>
              <a:t>Для оптимальной организации мероприятий с различным количеством людей, с возможностью </a:t>
            </a:r>
            <a:r>
              <a:rPr lang="ru-RU" dirty="0" err="1"/>
              <a:t>модерировать</a:t>
            </a:r>
            <a:r>
              <a:rPr lang="ru-RU" dirty="0"/>
              <a:t> и делегировать расходы на необходимые продукты.</a:t>
            </a:r>
            <a:endParaRPr lang="ru-RU" dirty="0">
              <a:solidFill>
                <a:srgbClr val="7D15E5"/>
              </a:solidFill>
            </a:endParaRPr>
          </a:p>
          <a:p>
            <a:endParaRPr lang="ru-RU" dirty="0">
              <a:solidFill>
                <a:srgbClr val="7D15E5"/>
              </a:solidFill>
            </a:endParaRPr>
          </a:p>
          <a:p>
            <a:r>
              <a:rPr lang="ru-RU" dirty="0">
                <a:solidFill>
                  <a:srgbClr val="7D15E5"/>
                </a:solidFill>
              </a:rPr>
              <a:t>Проблема → ЦА → Анализ → Требования → Дизайн → Разработка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626E87F-F5FD-491B-8C43-D35E6C1D2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8D04B92-497F-4F48-A74D-4F749E16A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962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0E6012D-DA0A-428F-AD57-07E632D66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6507" y="2592371"/>
            <a:ext cx="10515600" cy="3491905"/>
          </a:xfrm>
        </p:spPr>
        <p:txBody>
          <a:bodyPr/>
          <a:lstStyle/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ru-RU" dirty="0">
                <a:solidFill>
                  <a:srgbClr val="7D15E5"/>
                </a:solidFill>
              </a:rPr>
              <a:t>Мобильное приложение под </a:t>
            </a:r>
            <a:r>
              <a:rPr lang="ru-RU" dirty="0" err="1">
                <a:solidFill>
                  <a:srgbClr val="7D15E5"/>
                </a:solidFill>
              </a:rPr>
              <a:t>Android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- Подобные приложения отсутствуют под </a:t>
            </a:r>
            <a:r>
              <a:rPr lang="ru-RU" dirty="0" err="1"/>
              <a:t>Android</a:t>
            </a:r>
            <a:endParaRPr lang="ru-RU" dirty="0"/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dirty="0"/>
              <a:t>- Русский язык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ru-RU" dirty="0"/>
              <a:t>- Наличие уникальных функций</a:t>
            </a:r>
          </a:p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FFF9B8E-C97E-4002-8A7F-752BAC3C5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FF554C-8C83-41E4-8EB2-906AE17DC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50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DE9F942-EB65-4E8B-A29C-899554345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6506" y="2092569"/>
            <a:ext cx="3723544" cy="2593731"/>
          </a:xfrm>
        </p:spPr>
        <p:txBody>
          <a:bodyPr/>
          <a:lstStyle/>
          <a:p>
            <a:r>
              <a:rPr lang="ru-RU" dirty="0">
                <a:solidFill>
                  <a:srgbClr val="7D15E5"/>
                </a:solidFill>
              </a:rPr>
              <a:t>Приложение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Группы пользователей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Ссылка приглашение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Возможности изменения мероприятия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Сбор отзывов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B89089D-54E5-46F0-960F-0084D7C00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</a:t>
            </a:r>
          </a:p>
        </p:txBody>
      </p:sp>
      <p:sp>
        <p:nvSpPr>
          <p:cNvPr id="4" name="Текст 1">
            <a:extLst>
              <a:ext uri="{FF2B5EF4-FFF2-40B4-BE49-F238E27FC236}">
                <a16:creationId xmlns:a16="http://schemas.microsoft.com/office/drawing/2014/main" id="{70CCAE92-2489-4B9C-8227-40802261693C}"/>
              </a:ext>
            </a:extLst>
          </p:cNvPr>
          <p:cNvSpPr txBox="1">
            <a:spLocks/>
          </p:cNvSpPr>
          <p:nvPr/>
        </p:nvSpPr>
        <p:spPr>
          <a:xfrm>
            <a:off x="4210050" y="2092568"/>
            <a:ext cx="3723544" cy="2593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7D15E5"/>
                </a:solidFill>
              </a:rPr>
              <a:t>Структура приложения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Информация о мероприятии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«Создать» и «Присоединиться»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Детали мероприятия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Навигация</a:t>
            </a:r>
          </a:p>
        </p:txBody>
      </p:sp>
      <p:sp>
        <p:nvSpPr>
          <p:cNvPr id="5" name="Текст 1">
            <a:extLst>
              <a:ext uri="{FF2B5EF4-FFF2-40B4-BE49-F238E27FC236}">
                <a16:creationId xmlns:a16="http://schemas.microsoft.com/office/drawing/2014/main" id="{54E497A0-E5BA-49C0-BACF-6A1757E46E2F}"/>
              </a:ext>
            </a:extLst>
          </p:cNvPr>
          <p:cNvSpPr txBox="1">
            <a:spLocks/>
          </p:cNvSpPr>
          <p:nvPr/>
        </p:nvSpPr>
        <p:spPr>
          <a:xfrm>
            <a:off x="8077200" y="2092568"/>
            <a:ext cx="3723544" cy="2593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7D15E5"/>
                </a:solidFill>
              </a:rPr>
              <a:t>Дизайн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«О мероприятии»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Единство оформления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Название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Оранжевый цвет</a:t>
            </a:r>
          </a:p>
        </p:txBody>
      </p:sp>
      <p:sp>
        <p:nvSpPr>
          <p:cNvPr id="6" name="Текст 1">
            <a:extLst>
              <a:ext uri="{FF2B5EF4-FFF2-40B4-BE49-F238E27FC236}">
                <a16:creationId xmlns:a16="http://schemas.microsoft.com/office/drawing/2014/main" id="{22670DBA-6EB2-4C20-8D85-E0C7A62CF848}"/>
              </a:ext>
            </a:extLst>
          </p:cNvPr>
          <p:cNvSpPr txBox="1">
            <a:spLocks/>
          </p:cNvSpPr>
          <p:nvPr/>
        </p:nvSpPr>
        <p:spPr>
          <a:xfrm>
            <a:off x="486505" y="5063424"/>
            <a:ext cx="9582781" cy="1415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7D15E5"/>
                </a:solidFill>
              </a:rPr>
              <a:t>Разработка</a:t>
            </a:r>
          </a:p>
          <a:p>
            <a:r>
              <a:rPr lang="ru-RU" sz="2000" dirty="0"/>
              <a:t>Свобода перемещения — Андроид — Джава — Андроид СДК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7A8B32-E40E-435E-B305-5BB776F6B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76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7DC4F28-2265-4EB4-8074-D5D3DBF31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Технологический стек</a:t>
            </a:r>
          </a:p>
        </p:txBody>
      </p:sp>
      <p:sp>
        <p:nvSpPr>
          <p:cNvPr id="5" name="Заголовок 2">
            <a:extLst>
              <a:ext uri="{FF2B5EF4-FFF2-40B4-BE49-F238E27FC236}">
                <a16:creationId xmlns:a16="http://schemas.microsoft.com/office/drawing/2014/main" id="{8E715850-A3F6-4916-9497-09A27441B03F}"/>
              </a:ext>
            </a:extLst>
          </p:cNvPr>
          <p:cNvSpPr txBox="1">
            <a:spLocks/>
          </p:cNvSpPr>
          <p:nvPr/>
        </p:nvSpPr>
        <p:spPr>
          <a:xfrm>
            <a:off x="954592" y="2851820"/>
            <a:ext cx="2975151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en-US" dirty="0">
                <a:highlight>
                  <a:srgbClr val="7D15E5"/>
                </a:highlight>
              </a:rPr>
              <a:t>Java</a:t>
            </a:r>
            <a:endParaRPr lang="ru-RU" dirty="0">
              <a:highlight>
                <a:srgbClr val="7D15E5"/>
              </a:highlight>
            </a:endParaRPr>
          </a:p>
        </p:txBody>
      </p: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034E3F73-485D-444C-A788-565F0FFAE1B1}"/>
              </a:ext>
            </a:extLst>
          </p:cNvPr>
          <p:cNvSpPr txBox="1">
            <a:spLocks/>
          </p:cNvSpPr>
          <p:nvPr/>
        </p:nvSpPr>
        <p:spPr>
          <a:xfrm>
            <a:off x="4046135" y="2851821"/>
            <a:ext cx="2975151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en-US" dirty="0">
                <a:highlight>
                  <a:srgbClr val="7D15E5"/>
                </a:highlight>
              </a:rPr>
              <a:t>Kotlin</a:t>
            </a:r>
            <a:endParaRPr lang="ru-RU" dirty="0">
              <a:highlight>
                <a:srgbClr val="7D15E5"/>
              </a:highlight>
            </a:endParaRPr>
          </a:p>
        </p:txBody>
      </p:sp>
      <p:sp>
        <p:nvSpPr>
          <p:cNvPr id="7" name="Заголовок 2">
            <a:extLst>
              <a:ext uri="{FF2B5EF4-FFF2-40B4-BE49-F238E27FC236}">
                <a16:creationId xmlns:a16="http://schemas.microsoft.com/office/drawing/2014/main" id="{CE7E5A24-314E-41F3-A89F-2DB531D1A6A1}"/>
              </a:ext>
            </a:extLst>
          </p:cNvPr>
          <p:cNvSpPr txBox="1">
            <a:spLocks/>
          </p:cNvSpPr>
          <p:nvPr/>
        </p:nvSpPr>
        <p:spPr>
          <a:xfrm>
            <a:off x="7681964" y="2851820"/>
            <a:ext cx="3925558" cy="115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RF Dewi Expanded Semibold" panose="00000705000000000000" pitchFamily="2" charset="-52"/>
                <a:ea typeface="+mj-ea"/>
                <a:cs typeface="+mj-cs"/>
              </a:defRPr>
            </a:lvl1pPr>
          </a:lstStyle>
          <a:p>
            <a:r>
              <a:rPr lang="en-US" dirty="0">
                <a:highlight>
                  <a:srgbClr val="7D15E5"/>
                </a:highlight>
              </a:rPr>
              <a:t>Xamarin</a:t>
            </a:r>
            <a:endParaRPr lang="ru-RU" dirty="0">
              <a:highlight>
                <a:srgbClr val="7D15E5"/>
              </a:highlight>
            </a:endParaRPr>
          </a:p>
        </p:txBody>
      </p:sp>
      <p:sp>
        <p:nvSpPr>
          <p:cNvPr id="8" name="Текст 1">
            <a:extLst>
              <a:ext uri="{FF2B5EF4-FFF2-40B4-BE49-F238E27FC236}">
                <a16:creationId xmlns:a16="http://schemas.microsoft.com/office/drawing/2014/main" id="{FFBF1B96-7ECA-470B-B8E6-AF34B0D8A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3221" y="4006177"/>
            <a:ext cx="2724779" cy="1161134"/>
          </a:xfrm>
        </p:spPr>
        <p:txBody>
          <a:bodyPr/>
          <a:lstStyle/>
          <a:p>
            <a:r>
              <a:rPr lang="ru-RU" dirty="0"/>
              <a:t>Нет </a:t>
            </a:r>
            <a:r>
              <a:rPr lang="en-US" dirty="0"/>
              <a:t>Android SDK</a:t>
            </a:r>
            <a:endParaRPr lang="ru-RU" dirty="0"/>
          </a:p>
          <a:p>
            <a:r>
              <a:rPr lang="ru-RU" dirty="0"/>
              <a:t>Медленный</a:t>
            </a:r>
          </a:p>
        </p:txBody>
      </p:sp>
      <p:sp>
        <p:nvSpPr>
          <p:cNvPr id="9" name="Текст 1">
            <a:extLst>
              <a:ext uri="{FF2B5EF4-FFF2-40B4-BE49-F238E27FC236}">
                <a16:creationId xmlns:a16="http://schemas.microsoft.com/office/drawing/2014/main" id="{7BCCEF80-D381-4FE6-B2B4-403C0FF8C3F9}"/>
              </a:ext>
            </a:extLst>
          </p:cNvPr>
          <p:cNvSpPr txBox="1">
            <a:spLocks/>
          </p:cNvSpPr>
          <p:nvPr/>
        </p:nvSpPr>
        <p:spPr>
          <a:xfrm>
            <a:off x="7681964" y="4006177"/>
            <a:ext cx="2724779" cy="1785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err="1"/>
              <a:t>Платформо</a:t>
            </a:r>
            <a:r>
              <a:rPr lang="ru-RU" dirty="0"/>
              <a:t>-зависимый код</a:t>
            </a:r>
          </a:p>
          <a:p>
            <a:r>
              <a:rPr lang="ru-RU" dirty="0"/>
              <a:t>Большой размер файлов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7" name="Рукописный ввод 36">
                <a:extLst>
                  <a:ext uri="{FF2B5EF4-FFF2-40B4-BE49-F238E27FC236}">
                    <a16:creationId xmlns:a16="http://schemas.microsoft.com/office/drawing/2014/main" id="{972768E5-6228-431F-9B06-59407DA47AB6}"/>
                  </a:ext>
                </a:extLst>
              </p14:cNvPr>
              <p14:cNvContentPartPr/>
              <p14:nvPr/>
            </p14:nvContentPartPr>
            <p14:xfrm>
              <a:off x="4095926" y="3014914"/>
              <a:ext cx="2294280" cy="841320"/>
            </p14:xfrm>
          </p:contentPart>
        </mc:Choice>
        <mc:Fallback xmlns="">
          <p:pic>
            <p:nvPicPr>
              <p:cNvPr id="37" name="Рукописный ввод 36">
                <a:extLst>
                  <a:ext uri="{FF2B5EF4-FFF2-40B4-BE49-F238E27FC236}">
                    <a16:creationId xmlns:a16="http://schemas.microsoft.com/office/drawing/2014/main" id="{972768E5-6228-431F-9B06-59407DA47AB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1926" y="2906914"/>
                <a:ext cx="2401920" cy="10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1" name="Рукописный ввод 40">
                <a:extLst>
                  <a:ext uri="{FF2B5EF4-FFF2-40B4-BE49-F238E27FC236}">
                    <a16:creationId xmlns:a16="http://schemas.microsoft.com/office/drawing/2014/main" id="{6CC2AB62-0FFF-4681-9DF6-CA32439FB5C1}"/>
                  </a:ext>
                </a:extLst>
              </p14:cNvPr>
              <p14:cNvContentPartPr/>
              <p14:nvPr/>
            </p14:nvContentPartPr>
            <p14:xfrm>
              <a:off x="304766" y="2700994"/>
              <a:ext cx="870840" cy="878760"/>
            </p14:xfrm>
          </p:contentPart>
        </mc:Choice>
        <mc:Fallback xmlns="">
          <p:pic>
            <p:nvPicPr>
              <p:cNvPr id="41" name="Рукописный ввод 40">
                <a:extLst>
                  <a:ext uri="{FF2B5EF4-FFF2-40B4-BE49-F238E27FC236}">
                    <a16:creationId xmlns:a16="http://schemas.microsoft.com/office/drawing/2014/main" id="{6CC2AB62-0FFF-4681-9DF6-CA32439FB5C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0766" y="2593354"/>
                <a:ext cx="978480" cy="10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3" name="Рукописный ввод 42">
                <a:extLst>
                  <a:ext uri="{FF2B5EF4-FFF2-40B4-BE49-F238E27FC236}">
                    <a16:creationId xmlns:a16="http://schemas.microsoft.com/office/drawing/2014/main" id="{2BFFCA19-9AF0-458C-B465-CDF566C348B4}"/>
                  </a:ext>
                </a:extLst>
              </p14:cNvPr>
              <p14:cNvContentPartPr/>
              <p14:nvPr/>
            </p14:nvContentPartPr>
            <p14:xfrm>
              <a:off x="8167183" y="3014914"/>
              <a:ext cx="2294280" cy="841320"/>
            </p14:xfrm>
          </p:contentPart>
        </mc:Choice>
        <mc:Fallback xmlns="">
          <p:pic>
            <p:nvPicPr>
              <p:cNvPr id="43" name="Рукописный ввод 42">
                <a:extLst>
                  <a:ext uri="{FF2B5EF4-FFF2-40B4-BE49-F238E27FC236}">
                    <a16:creationId xmlns:a16="http://schemas.microsoft.com/office/drawing/2014/main" id="{2BFFCA19-9AF0-458C-B465-CDF566C348B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13183" y="2906914"/>
                <a:ext cx="2401920" cy="10569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520ADD8-7C13-49E9-A5A6-5A681D61F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C31DA-73EA-4E34-BAE0-B84E18DD3000}" type="slidenum">
              <a:rPr lang="ru-RU" smtClean="0"/>
              <a:t>9</a:t>
            </a:fld>
            <a:endParaRPr lang="ru-RU"/>
          </a:p>
        </p:txBody>
      </p:sp>
      <p:sp>
        <p:nvSpPr>
          <p:cNvPr id="12" name="Текст 1">
            <a:extLst>
              <a:ext uri="{FF2B5EF4-FFF2-40B4-BE49-F238E27FC236}">
                <a16:creationId xmlns:a16="http://schemas.microsoft.com/office/drawing/2014/main" id="{917AD42F-F50D-4F13-B617-78A19C141C30}"/>
              </a:ext>
            </a:extLst>
          </p:cNvPr>
          <p:cNvSpPr txBox="1">
            <a:spLocks/>
          </p:cNvSpPr>
          <p:nvPr/>
        </p:nvSpPr>
        <p:spPr>
          <a:xfrm>
            <a:off x="954592" y="4081588"/>
            <a:ext cx="2724779" cy="19421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era CY" panose="00000500000000000000" pitchFamily="2" charset="-52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ru-RU" dirty="0" err="1"/>
              <a:t>Android</a:t>
            </a:r>
            <a:r>
              <a:rPr lang="ru-RU" dirty="0"/>
              <a:t> SDK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ru-RU" dirty="0"/>
              <a:t>Огромное кол-во информации по разработке</a:t>
            </a:r>
          </a:p>
          <a:p>
            <a:r>
              <a:rPr lang="ru-RU" sz="1200" dirty="0"/>
              <a:t/>
            </a:r>
            <a:br>
              <a:rPr lang="ru-RU" sz="1200" dirty="0"/>
            </a:b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429120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Другая 2">
      <a:majorFont>
        <a:latin typeface="RF Dewi Expanded Semibold"/>
        <a:ea typeface=""/>
        <a:cs typeface=""/>
      </a:majorFont>
      <a:minorFont>
        <a:latin typeface="Cera CY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598</TotalTime>
  <Words>265</Words>
  <Application>Microsoft Office PowerPoint</Application>
  <PresentationFormat>Широкоэкранный</PresentationFormat>
  <Paragraphs>113</Paragraphs>
  <Slides>14</Slides>
  <Notes>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RF Dewi Expanded Semibold</vt:lpstr>
      <vt:lpstr>Wingdings</vt:lpstr>
      <vt:lpstr>Cera CY</vt:lpstr>
      <vt:lpstr>Calibri</vt:lpstr>
      <vt:lpstr>Тема Office</vt:lpstr>
      <vt:lpstr>Проект «ChipInCos»</vt:lpstr>
      <vt:lpstr>Команда «Котики»</vt:lpstr>
      <vt:lpstr>Идея проекта</vt:lpstr>
      <vt:lpstr>Целевая аудитория</vt:lpstr>
      <vt:lpstr>Анализ конкурентов</vt:lpstr>
      <vt:lpstr>Цель и задачи</vt:lpstr>
      <vt:lpstr>Решение</vt:lpstr>
      <vt:lpstr>Требования</vt:lpstr>
      <vt:lpstr>Технологический стек</vt:lpstr>
      <vt:lpstr>Блок-схема</vt:lpstr>
      <vt:lpstr>Реализация</vt:lpstr>
      <vt:lpstr>Заключение</vt:lpstr>
      <vt:lpstr>Видео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«ChipInCos»</dc:title>
  <dc:creator>Богдан Лобанов</dc:creator>
  <cp:lastModifiedBy>Пользователь Windows</cp:lastModifiedBy>
  <cp:revision>16</cp:revision>
  <dcterms:created xsi:type="dcterms:W3CDTF">2021-06-02T14:40:48Z</dcterms:created>
  <dcterms:modified xsi:type="dcterms:W3CDTF">2021-06-16T20:03:29Z</dcterms:modified>
</cp:coreProperties>
</file>

<file path=docProps/thumbnail.jpeg>
</file>